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Lst>
  <p:notesMasterIdLst>
    <p:notesMasterId r:id="rId21"/>
  </p:notesMasterIdLst>
  <p:sldIdLst>
    <p:sldId id="256" r:id="rId6"/>
    <p:sldId id="257" r:id="rId7"/>
    <p:sldId id="260" r:id="rId8"/>
    <p:sldId id="261" r:id="rId9"/>
    <p:sldId id="297" r:id="rId10"/>
    <p:sldId id="262" r:id="rId11"/>
    <p:sldId id="288" r:id="rId12"/>
    <p:sldId id="289" r:id="rId13"/>
    <p:sldId id="292" r:id="rId14"/>
    <p:sldId id="293" r:id="rId15"/>
    <p:sldId id="296" r:id="rId16"/>
    <p:sldId id="290" r:id="rId17"/>
    <p:sldId id="294" r:id="rId18"/>
    <p:sldId id="291" r:id="rId19"/>
    <p:sldId id="25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BFAAB-4BA2-47BD-B78A-85C4D43A2B19}" v="777" dt="2023-09-28T13:27:52.095"/>
    <p1510:client id="{C851C134-5B1B-4DAC-BB7A-244DD1209CFE}" v="1" dt="2023-09-29T07:32:17.0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70678" autoAdjust="0"/>
  </p:normalViewPr>
  <p:slideViewPr>
    <p:cSldViewPr snapToGrid="0">
      <p:cViewPr varScale="1">
        <p:scale>
          <a:sx n="87" d="100"/>
          <a:sy n="87" d="100"/>
        </p:scale>
        <p:origin x="108" y="570"/>
      </p:cViewPr>
      <p:guideLst/>
    </p:cSldViewPr>
  </p:slideViewPr>
  <p:outlineViewPr>
    <p:cViewPr>
      <p:scale>
        <a:sx n="33" d="100"/>
        <a:sy n="33" d="100"/>
      </p:scale>
      <p:origin x="0" y="-79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547BFAAB-4BA2-47BD-B78A-85C4D43A2B19}"/>
    <pc:docChg chg="undo redo custSel addSld delSld modSld sldOrd">
      <pc:chgData name="Gerjan de Ruiter" userId="5d7c516b-9dcd-41a8-99d3-54425d29895b" providerId="ADAL" clId="{547BFAAB-4BA2-47BD-B78A-85C4D43A2B19}" dt="2023-09-28T13:27:52.095" v="2411" actId="20577"/>
      <pc:docMkLst>
        <pc:docMk/>
      </pc:docMkLst>
      <pc:sldChg chg="addSp modSp mod modClrScheme chgLayout">
        <pc:chgData name="Gerjan de Ruiter" userId="5d7c516b-9dcd-41a8-99d3-54425d29895b" providerId="ADAL" clId="{547BFAAB-4BA2-47BD-B78A-85C4D43A2B19}" dt="2023-09-27T11:18:08.199" v="868" actId="26606"/>
        <pc:sldMkLst>
          <pc:docMk/>
          <pc:sldMk cId="4119737652" sldId="256"/>
        </pc:sldMkLst>
        <pc:spChg chg="mod">
          <ac:chgData name="Gerjan de Ruiter" userId="5d7c516b-9dcd-41a8-99d3-54425d29895b" providerId="ADAL" clId="{547BFAAB-4BA2-47BD-B78A-85C4D43A2B19}" dt="2023-09-27T11:18:08.199" v="868" actId="26606"/>
          <ac:spMkLst>
            <pc:docMk/>
            <pc:sldMk cId="4119737652" sldId="256"/>
            <ac:spMk id="2" creationId="{84ED936D-85AA-C29F-9F0E-8D57CE6C0060}"/>
          </ac:spMkLst>
        </pc:spChg>
        <pc:spChg chg="mod">
          <ac:chgData name="Gerjan de Ruiter" userId="5d7c516b-9dcd-41a8-99d3-54425d29895b" providerId="ADAL" clId="{547BFAAB-4BA2-47BD-B78A-85C4D43A2B19}" dt="2023-09-27T11:18:08.199" v="868" actId="26606"/>
          <ac:spMkLst>
            <pc:docMk/>
            <pc:sldMk cId="4119737652" sldId="256"/>
            <ac:spMk id="3" creationId="{72D6787B-6F48-4919-326E-D6E52232D480}"/>
          </ac:spMkLst>
        </pc:spChg>
        <pc:spChg chg="add mod">
          <ac:chgData name="Gerjan de Ruiter" userId="5d7c516b-9dcd-41a8-99d3-54425d29895b" providerId="ADAL" clId="{547BFAAB-4BA2-47BD-B78A-85C4D43A2B19}" dt="2023-09-27T11:18:08.199" v="868" actId="26606"/>
          <ac:spMkLst>
            <pc:docMk/>
            <pc:sldMk cId="4119737652" sldId="256"/>
            <ac:spMk id="9" creationId="{3CF49BDA-53C3-D68F-5804-15E34EAE8F00}"/>
          </ac:spMkLst>
        </pc:spChg>
        <pc:spChg chg="add mod">
          <ac:chgData name="Gerjan de Ruiter" userId="5d7c516b-9dcd-41a8-99d3-54425d29895b" providerId="ADAL" clId="{547BFAAB-4BA2-47BD-B78A-85C4D43A2B19}" dt="2023-09-27T11:18:08.199" v="868" actId="26606"/>
          <ac:spMkLst>
            <pc:docMk/>
            <pc:sldMk cId="4119737652" sldId="256"/>
            <ac:spMk id="11" creationId="{62D58EC2-781E-1DEB-D85B-83A511B71BAC}"/>
          </ac:spMkLst>
        </pc:spChg>
        <pc:picChg chg="add">
          <ac:chgData name="Gerjan de Ruiter" userId="5d7c516b-9dcd-41a8-99d3-54425d29895b" providerId="ADAL" clId="{547BFAAB-4BA2-47BD-B78A-85C4D43A2B19}" dt="2023-09-27T11:18:08.199" v="868" actId="26606"/>
          <ac:picMkLst>
            <pc:docMk/>
            <pc:sldMk cId="4119737652" sldId="256"/>
            <ac:picMk id="5" creationId="{35B500FB-7C7F-AAD8-54E8-E99A86075754}"/>
          </ac:picMkLst>
        </pc:picChg>
      </pc:sldChg>
      <pc:sldChg chg="addSp delSp modSp new mod modClrScheme chgLayout">
        <pc:chgData name="Gerjan de Ruiter" userId="5d7c516b-9dcd-41a8-99d3-54425d29895b" providerId="ADAL" clId="{547BFAAB-4BA2-47BD-B78A-85C4D43A2B19}" dt="2023-09-27T11:14:02.977" v="585" actId="18131"/>
        <pc:sldMkLst>
          <pc:docMk/>
          <pc:sldMk cId="1002785709" sldId="257"/>
        </pc:sldMkLst>
        <pc:spChg chg="del mod ord">
          <ac:chgData name="Gerjan de Ruiter" userId="5d7c516b-9dcd-41a8-99d3-54425d29895b" providerId="ADAL" clId="{547BFAAB-4BA2-47BD-B78A-85C4D43A2B19}" dt="2023-09-27T10:08:38.975" v="1" actId="700"/>
          <ac:spMkLst>
            <pc:docMk/>
            <pc:sldMk cId="1002785709" sldId="257"/>
            <ac:spMk id="2" creationId="{D4138F8D-DA8E-70DB-A2F2-F3F4242D0DD3}"/>
          </ac:spMkLst>
        </pc:spChg>
        <pc:spChg chg="del mod ord">
          <ac:chgData name="Gerjan de Ruiter" userId="5d7c516b-9dcd-41a8-99d3-54425d29895b" providerId="ADAL" clId="{547BFAAB-4BA2-47BD-B78A-85C4D43A2B19}" dt="2023-09-27T10:08:38.975" v="1" actId="700"/>
          <ac:spMkLst>
            <pc:docMk/>
            <pc:sldMk cId="1002785709" sldId="257"/>
            <ac:spMk id="3" creationId="{85D02CA8-CF76-E767-B550-FA51B2B5339D}"/>
          </ac:spMkLst>
        </pc:spChg>
        <pc:spChg chg="add mod ord">
          <ac:chgData name="Gerjan de Ruiter" userId="5d7c516b-9dcd-41a8-99d3-54425d29895b" providerId="ADAL" clId="{547BFAAB-4BA2-47BD-B78A-85C4D43A2B19}" dt="2023-09-27T10:09:50.029" v="88" actId="20577"/>
          <ac:spMkLst>
            <pc:docMk/>
            <pc:sldMk cId="1002785709" sldId="257"/>
            <ac:spMk id="4" creationId="{B9D449CC-6899-7D66-4263-892D954C8646}"/>
          </ac:spMkLst>
        </pc:spChg>
        <pc:spChg chg="add del mod ord">
          <ac:chgData name="Gerjan de Ruiter" userId="5d7c516b-9dcd-41a8-99d3-54425d29895b" providerId="ADAL" clId="{547BFAAB-4BA2-47BD-B78A-85C4D43A2B19}" dt="2023-09-27T10:10:29.724" v="206" actId="20577"/>
          <ac:spMkLst>
            <pc:docMk/>
            <pc:sldMk cId="1002785709" sldId="257"/>
            <ac:spMk id="5" creationId="{B496AA4F-1E7F-393F-5872-71EDCEF36D00}"/>
          </ac:spMkLst>
        </pc:spChg>
        <pc:spChg chg="add del mod ord">
          <ac:chgData name="Gerjan de Ruiter" userId="5d7c516b-9dcd-41a8-99d3-54425d29895b" providerId="ADAL" clId="{547BFAAB-4BA2-47BD-B78A-85C4D43A2B19}" dt="2023-09-27T11:13:55.797" v="584"/>
          <ac:spMkLst>
            <pc:docMk/>
            <pc:sldMk cId="1002785709" sldId="257"/>
            <ac:spMk id="6" creationId="{150D12F7-0A2B-AB40-BF88-084573738392}"/>
          </ac:spMkLst>
        </pc:spChg>
        <pc:spChg chg="add del mod ord">
          <ac:chgData name="Gerjan de Ruiter" userId="5d7c516b-9dcd-41a8-99d3-54425d29895b" providerId="ADAL" clId="{547BFAAB-4BA2-47BD-B78A-85C4D43A2B19}" dt="2023-09-27T10:09:46.815" v="86" actId="26606"/>
          <ac:spMkLst>
            <pc:docMk/>
            <pc:sldMk cId="1002785709" sldId="257"/>
            <ac:spMk id="7" creationId="{7016DC46-26B1-BFBC-B822-0C26C6FBDA77}"/>
          </ac:spMkLst>
        </pc:spChg>
        <pc:spChg chg="add del mod ord">
          <ac:chgData name="Gerjan de Ruiter" userId="5d7c516b-9dcd-41a8-99d3-54425d29895b" providerId="ADAL" clId="{547BFAAB-4BA2-47BD-B78A-85C4D43A2B19}" dt="2023-09-27T10:09:40.161" v="73" actId="700"/>
          <ac:spMkLst>
            <pc:docMk/>
            <pc:sldMk cId="1002785709" sldId="257"/>
            <ac:spMk id="8" creationId="{3C17DB0E-AC02-C94A-0952-4E4E18490E9B}"/>
          </ac:spMkLst>
        </pc:spChg>
        <pc:spChg chg="add del mod ord">
          <ac:chgData name="Gerjan de Ruiter" userId="5d7c516b-9dcd-41a8-99d3-54425d29895b" providerId="ADAL" clId="{547BFAAB-4BA2-47BD-B78A-85C4D43A2B19}" dt="2023-09-27T10:09:40.161" v="73" actId="700"/>
          <ac:spMkLst>
            <pc:docMk/>
            <pc:sldMk cId="1002785709" sldId="257"/>
            <ac:spMk id="10" creationId="{B438C71E-9903-CABC-839F-45F37532FD1A}"/>
          </ac:spMkLst>
        </pc:spChg>
        <pc:spChg chg="add del mod ord">
          <ac:chgData name="Gerjan de Ruiter" userId="5d7c516b-9dcd-41a8-99d3-54425d29895b" providerId="ADAL" clId="{547BFAAB-4BA2-47BD-B78A-85C4D43A2B19}" dt="2023-09-27T10:09:46.815" v="86" actId="26606"/>
          <ac:spMkLst>
            <pc:docMk/>
            <pc:sldMk cId="1002785709" sldId="257"/>
            <ac:spMk id="13" creationId="{A1F49B51-340C-63AE-25A3-F9CCE97E44D6}"/>
          </ac:spMkLst>
        </pc:spChg>
        <pc:picChg chg="add del">
          <ac:chgData name="Gerjan de Ruiter" userId="5d7c516b-9dcd-41a8-99d3-54425d29895b" providerId="ADAL" clId="{547BFAAB-4BA2-47BD-B78A-85C4D43A2B19}" dt="2023-09-27T10:09:46.815" v="86" actId="26606"/>
          <ac:picMkLst>
            <pc:docMk/>
            <pc:sldMk cId="1002785709" sldId="257"/>
            <ac:picMk id="9" creationId="{B6CAE32B-071B-23D0-FE87-283017073FC0}"/>
          </ac:picMkLst>
        </pc:picChg>
        <pc:picChg chg="add mod">
          <ac:chgData name="Gerjan de Ruiter" userId="5d7c516b-9dcd-41a8-99d3-54425d29895b" providerId="ADAL" clId="{547BFAAB-4BA2-47BD-B78A-85C4D43A2B19}" dt="2023-09-27T11:14:02.977" v="585" actId="18131"/>
          <ac:picMkLst>
            <pc:docMk/>
            <pc:sldMk cId="1002785709" sldId="257"/>
            <ac:picMk id="1026" creationId="{BFD4E199-0E47-AF44-13AC-FB0D599BD012}"/>
          </ac:picMkLst>
        </pc:picChg>
      </pc:sldChg>
      <pc:sldChg chg="addSp delSp modSp new del mod modClrScheme chgLayout">
        <pc:chgData name="Gerjan de Ruiter" userId="5d7c516b-9dcd-41a8-99d3-54425d29895b" providerId="ADAL" clId="{547BFAAB-4BA2-47BD-B78A-85C4D43A2B19}" dt="2023-09-28T12:51:08.600" v="1706" actId="47"/>
        <pc:sldMkLst>
          <pc:docMk/>
          <pc:sldMk cId="999280855" sldId="259"/>
        </pc:sldMkLst>
        <pc:spChg chg="del mod ord">
          <ac:chgData name="Gerjan de Ruiter" userId="5d7c516b-9dcd-41a8-99d3-54425d29895b" providerId="ADAL" clId="{547BFAAB-4BA2-47BD-B78A-85C4D43A2B19}" dt="2023-09-27T10:08:45.138" v="3" actId="700"/>
          <ac:spMkLst>
            <pc:docMk/>
            <pc:sldMk cId="999280855" sldId="259"/>
            <ac:spMk id="2" creationId="{C1359710-67B4-3D61-CB2B-FA7868B8EAB4}"/>
          </ac:spMkLst>
        </pc:spChg>
        <pc:spChg chg="del mod ord">
          <ac:chgData name="Gerjan de Ruiter" userId="5d7c516b-9dcd-41a8-99d3-54425d29895b" providerId="ADAL" clId="{547BFAAB-4BA2-47BD-B78A-85C4D43A2B19}" dt="2023-09-27T10:08:45.138" v="3" actId="700"/>
          <ac:spMkLst>
            <pc:docMk/>
            <pc:sldMk cId="999280855" sldId="259"/>
            <ac:spMk id="3" creationId="{8AFB4684-0316-1465-8FEA-C4B5D381CD35}"/>
          </ac:spMkLst>
        </pc:spChg>
        <pc:spChg chg="del mod ord">
          <ac:chgData name="Gerjan de Ruiter" userId="5d7c516b-9dcd-41a8-99d3-54425d29895b" providerId="ADAL" clId="{547BFAAB-4BA2-47BD-B78A-85C4D43A2B19}" dt="2023-09-27T10:08:45.138" v="3" actId="700"/>
          <ac:spMkLst>
            <pc:docMk/>
            <pc:sldMk cId="999280855" sldId="259"/>
            <ac:spMk id="4" creationId="{10876265-EC00-4664-B7BB-2E6620E2F58E}"/>
          </ac:spMkLst>
        </pc:spChg>
        <pc:spChg chg="del mod ord">
          <ac:chgData name="Gerjan de Ruiter" userId="5d7c516b-9dcd-41a8-99d3-54425d29895b" providerId="ADAL" clId="{547BFAAB-4BA2-47BD-B78A-85C4D43A2B19}" dt="2023-09-27T10:08:45.138" v="3" actId="700"/>
          <ac:spMkLst>
            <pc:docMk/>
            <pc:sldMk cId="999280855" sldId="259"/>
            <ac:spMk id="5" creationId="{B9CD77B9-9FFB-5962-FCB6-1CAAC62EB734}"/>
          </ac:spMkLst>
        </pc:spChg>
        <pc:spChg chg="add mod ord">
          <ac:chgData name="Gerjan de Ruiter" userId="5d7c516b-9dcd-41a8-99d3-54425d29895b" providerId="ADAL" clId="{547BFAAB-4BA2-47BD-B78A-85C4D43A2B19}" dt="2023-09-27T10:11:06.338" v="241" actId="20577"/>
          <ac:spMkLst>
            <pc:docMk/>
            <pc:sldMk cId="999280855" sldId="259"/>
            <ac:spMk id="6" creationId="{D9B01E02-D1D9-1EFF-4026-FC0C9A5755FB}"/>
          </ac:spMkLst>
        </pc:spChg>
        <pc:spChg chg="add mod ord">
          <ac:chgData name="Gerjan de Ruiter" userId="5d7c516b-9dcd-41a8-99d3-54425d29895b" providerId="ADAL" clId="{547BFAAB-4BA2-47BD-B78A-85C4D43A2B19}" dt="2023-09-27T10:08:45.138" v="3" actId="700"/>
          <ac:spMkLst>
            <pc:docMk/>
            <pc:sldMk cId="999280855" sldId="259"/>
            <ac:spMk id="7" creationId="{FB6AD2D7-4CFF-E70C-4536-E1BC25C5E78E}"/>
          </ac:spMkLst>
        </pc:spChg>
        <pc:spChg chg="add mod ord">
          <ac:chgData name="Gerjan de Ruiter" userId="5d7c516b-9dcd-41a8-99d3-54425d29895b" providerId="ADAL" clId="{547BFAAB-4BA2-47BD-B78A-85C4D43A2B19}" dt="2023-09-27T10:08:45.138" v="3" actId="700"/>
          <ac:spMkLst>
            <pc:docMk/>
            <pc:sldMk cId="999280855" sldId="259"/>
            <ac:spMk id="8" creationId="{FD366FB2-2EE3-ABA1-96A7-9087B5E5AD6D}"/>
          </ac:spMkLst>
        </pc:spChg>
        <pc:spChg chg="add mod ord">
          <ac:chgData name="Gerjan de Ruiter" userId="5d7c516b-9dcd-41a8-99d3-54425d29895b" providerId="ADAL" clId="{547BFAAB-4BA2-47BD-B78A-85C4D43A2B19}" dt="2023-09-27T10:08:45.138" v="3" actId="700"/>
          <ac:spMkLst>
            <pc:docMk/>
            <pc:sldMk cId="999280855" sldId="259"/>
            <ac:spMk id="9" creationId="{4F13AE95-99F9-8CAD-72D9-1457C4F2E9D5}"/>
          </ac:spMkLst>
        </pc:spChg>
      </pc:sldChg>
      <pc:sldChg chg="addSp delSp modSp add mod ord">
        <pc:chgData name="Gerjan de Ruiter" userId="5d7c516b-9dcd-41a8-99d3-54425d29895b" providerId="ADAL" clId="{547BFAAB-4BA2-47BD-B78A-85C4D43A2B19}" dt="2023-09-28T12:43:34.339" v="999" actId="20577"/>
        <pc:sldMkLst>
          <pc:docMk/>
          <pc:sldMk cId="3567336699" sldId="260"/>
        </pc:sldMkLst>
        <pc:spChg chg="mod">
          <ac:chgData name="Gerjan de Ruiter" userId="5d7c516b-9dcd-41a8-99d3-54425d29895b" providerId="ADAL" clId="{547BFAAB-4BA2-47BD-B78A-85C4D43A2B19}" dt="2023-09-27T10:11:24.137" v="271" actId="20577"/>
          <ac:spMkLst>
            <pc:docMk/>
            <pc:sldMk cId="3567336699" sldId="260"/>
            <ac:spMk id="6" creationId="{D9B01E02-D1D9-1EFF-4026-FC0C9A5755FB}"/>
          </ac:spMkLst>
        </pc:spChg>
        <pc:spChg chg="mod">
          <ac:chgData name="Gerjan de Ruiter" userId="5d7c516b-9dcd-41a8-99d3-54425d29895b" providerId="ADAL" clId="{547BFAAB-4BA2-47BD-B78A-85C4D43A2B19}" dt="2023-09-28T12:43:34.339" v="999" actId="20577"/>
          <ac:spMkLst>
            <pc:docMk/>
            <pc:sldMk cId="3567336699" sldId="260"/>
            <ac:spMk id="7" creationId="{FB6AD2D7-4CFF-E70C-4536-E1BC25C5E78E}"/>
          </ac:spMkLst>
        </pc:spChg>
        <pc:spChg chg="del">
          <ac:chgData name="Gerjan de Ruiter" userId="5d7c516b-9dcd-41a8-99d3-54425d29895b" providerId="ADAL" clId="{547BFAAB-4BA2-47BD-B78A-85C4D43A2B19}" dt="2023-09-27T11:15:21.542" v="586" actId="22"/>
          <ac:spMkLst>
            <pc:docMk/>
            <pc:sldMk cId="3567336699" sldId="260"/>
            <ac:spMk id="8" creationId="{FD366FB2-2EE3-ABA1-96A7-9087B5E5AD6D}"/>
          </ac:spMkLst>
        </pc:spChg>
        <pc:spChg chg="mod">
          <ac:chgData name="Gerjan de Ruiter" userId="5d7c516b-9dcd-41a8-99d3-54425d29895b" providerId="ADAL" clId="{547BFAAB-4BA2-47BD-B78A-85C4D43A2B19}" dt="2023-09-27T11:15:35.219" v="622" actId="20577"/>
          <ac:spMkLst>
            <pc:docMk/>
            <pc:sldMk cId="3567336699" sldId="260"/>
            <ac:spMk id="9" creationId="{4F13AE95-99F9-8CAD-72D9-1457C4F2E9D5}"/>
          </ac:spMkLst>
        </pc:spChg>
        <pc:picChg chg="add mod ord">
          <ac:chgData name="Gerjan de Ruiter" userId="5d7c516b-9dcd-41a8-99d3-54425d29895b" providerId="ADAL" clId="{547BFAAB-4BA2-47BD-B78A-85C4D43A2B19}" dt="2023-09-27T11:15:21.542" v="586" actId="22"/>
          <ac:picMkLst>
            <pc:docMk/>
            <pc:sldMk cId="3567336699" sldId="260"/>
            <ac:picMk id="3" creationId="{C4320EF6-0582-C187-C3A2-44DD69C50A7F}"/>
          </ac:picMkLst>
        </pc:picChg>
      </pc:sldChg>
      <pc:sldChg chg="addSp delSp modSp new mod modAnim modNotesTx">
        <pc:chgData name="Gerjan de Ruiter" userId="5d7c516b-9dcd-41a8-99d3-54425d29895b" providerId="ADAL" clId="{547BFAAB-4BA2-47BD-B78A-85C4D43A2B19}" dt="2023-09-28T12:48:32.956" v="1673" actId="113"/>
        <pc:sldMkLst>
          <pc:docMk/>
          <pc:sldMk cId="484663152" sldId="261"/>
        </pc:sldMkLst>
        <pc:spChg chg="mod">
          <ac:chgData name="Gerjan de Ruiter" userId="5d7c516b-9dcd-41a8-99d3-54425d29895b" providerId="ADAL" clId="{547BFAAB-4BA2-47BD-B78A-85C4D43A2B19}" dt="2023-09-27T11:16:17.343" v="642" actId="20577"/>
          <ac:spMkLst>
            <pc:docMk/>
            <pc:sldMk cId="484663152" sldId="261"/>
            <ac:spMk id="2" creationId="{06801536-6BFE-1C23-9FD1-2B5B77CE18EE}"/>
          </ac:spMkLst>
        </pc:spChg>
        <pc:spChg chg="mod">
          <ac:chgData name="Gerjan de Ruiter" userId="5d7c516b-9dcd-41a8-99d3-54425d29895b" providerId="ADAL" clId="{547BFAAB-4BA2-47BD-B78A-85C4D43A2B19}" dt="2023-09-28T12:48:32.956" v="1673" actId="113"/>
          <ac:spMkLst>
            <pc:docMk/>
            <pc:sldMk cId="484663152" sldId="261"/>
            <ac:spMk id="3" creationId="{17E15A8A-46B9-9B68-846A-BB7CA5B95987}"/>
          </ac:spMkLst>
        </pc:spChg>
        <pc:spChg chg="del">
          <ac:chgData name="Gerjan de Ruiter" userId="5d7c516b-9dcd-41a8-99d3-54425d29895b" providerId="ADAL" clId="{547BFAAB-4BA2-47BD-B78A-85C4D43A2B19}" dt="2023-09-27T11:16:07.434" v="624" actId="22"/>
          <ac:spMkLst>
            <pc:docMk/>
            <pc:sldMk cId="484663152" sldId="261"/>
            <ac:spMk id="4" creationId="{7A09E717-78AA-B650-BBD3-84A6E27EFAB5}"/>
          </ac:spMkLst>
        </pc:spChg>
        <pc:picChg chg="add mod ord">
          <ac:chgData name="Gerjan de Ruiter" userId="5d7c516b-9dcd-41a8-99d3-54425d29895b" providerId="ADAL" clId="{547BFAAB-4BA2-47BD-B78A-85C4D43A2B19}" dt="2023-09-27T11:16:07.434" v="624" actId="22"/>
          <ac:picMkLst>
            <pc:docMk/>
            <pc:sldMk cId="484663152" sldId="261"/>
            <ac:picMk id="7" creationId="{9174BAF6-A503-63E0-A8BF-B16F9F637FA1}"/>
          </ac:picMkLst>
        </pc:picChg>
      </pc:sldChg>
      <pc:sldChg chg="modSp add">
        <pc:chgData name="Gerjan de Ruiter" userId="5d7c516b-9dcd-41a8-99d3-54425d29895b" providerId="ADAL" clId="{547BFAAB-4BA2-47BD-B78A-85C4D43A2B19}" dt="2023-09-28T12:51:38.429" v="1729" actId="20577"/>
        <pc:sldMkLst>
          <pc:docMk/>
          <pc:sldMk cId="2184973708" sldId="262"/>
        </pc:sldMkLst>
        <pc:spChg chg="mod">
          <ac:chgData name="Gerjan de Ruiter" userId="5d7c516b-9dcd-41a8-99d3-54425d29895b" providerId="ADAL" clId="{547BFAAB-4BA2-47BD-B78A-85C4D43A2B19}" dt="2023-09-28T12:51:05.978" v="1705" actId="20577"/>
          <ac:spMkLst>
            <pc:docMk/>
            <pc:sldMk cId="2184973708" sldId="262"/>
            <ac:spMk id="8" creationId="{1BBA5C2F-46FF-DA0F-038B-005FDCFE6342}"/>
          </ac:spMkLst>
        </pc:spChg>
        <pc:spChg chg="mod">
          <ac:chgData name="Gerjan de Ruiter" userId="5d7c516b-9dcd-41a8-99d3-54425d29895b" providerId="ADAL" clId="{547BFAAB-4BA2-47BD-B78A-85C4D43A2B19}" dt="2023-09-28T12:51:38.429" v="1729" actId="20577"/>
          <ac:spMkLst>
            <pc:docMk/>
            <pc:sldMk cId="2184973708" sldId="262"/>
            <ac:spMk id="16" creationId="{2F596A8C-E48D-89A2-0D34-51CC78F608E6}"/>
          </ac:spMkLst>
        </pc:spChg>
      </pc:sldChg>
      <pc:sldChg chg="add">
        <pc:chgData name="Gerjan de Ruiter" userId="5d7c516b-9dcd-41a8-99d3-54425d29895b" providerId="ADAL" clId="{547BFAAB-4BA2-47BD-B78A-85C4D43A2B19}" dt="2023-09-28T12:52:38.055" v="1730"/>
        <pc:sldMkLst>
          <pc:docMk/>
          <pc:sldMk cId="2947430092" sldId="288"/>
        </pc:sldMkLst>
      </pc:sldChg>
      <pc:sldChg chg="add">
        <pc:chgData name="Gerjan de Ruiter" userId="5d7c516b-9dcd-41a8-99d3-54425d29895b" providerId="ADAL" clId="{547BFAAB-4BA2-47BD-B78A-85C4D43A2B19}" dt="2023-09-28T12:52:44.211" v="1731"/>
        <pc:sldMkLst>
          <pc:docMk/>
          <pc:sldMk cId="923644943" sldId="289"/>
        </pc:sldMkLst>
      </pc:sldChg>
      <pc:sldChg chg="add">
        <pc:chgData name="Gerjan de Ruiter" userId="5d7c516b-9dcd-41a8-99d3-54425d29895b" providerId="ADAL" clId="{547BFAAB-4BA2-47BD-B78A-85C4D43A2B19}" dt="2023-09-28T12:53:18.353" v="1733"/>
        <pc:sldMkLst>
          <pc:docMk/>
          <pc:sldMk cId="288445566" sldId="290"/>
        </pc:sldMkLst>
      </pc:sldChg>
      <pc:sldChg chg="modSp add mod">
        <pc:chgData name="Gerjan de Ruiter" userId="5d7c516b-9dcd-41a8-99d3-54425d29895b" providerId="ADAL" clId="{547BFAAB-4BA2-47BD-B78A-85C4D43A2B19}" dt="2023-09-28T12:56:28.609" v="1902" actId="14100"/>
        <pc:sldMkLst>
          <pc:docMk/>
          <pc:sldMk cId="2818138755" sldId="291"/>
        </pc:sldMkLst>
        <pc:spChg chg="mod">
          <ac:chgData name="Gerjan de Ruiter" userId="5d7c516b-9dcd-41a8-99d3-54425d29895b" providerId="ADAL" clId="{547BFAAB-4BA2-47BD-B78A-85C4D43A2B19}" dt="2023-09-28T12:56:28.609" v="1902" actId="14100"/>
          <ac:spMkLst>
            <pc:docMk/>
            <pc:sldMk cId="2818138755" sldId="291"/>
            <ac:spMk id="2" creationId="{009F3254-D408-73E7-5AC3-E4E9D70B5023}"/>
          </ac:spMkLst>
        </pc:spChg>
      </pc:sldChg>
      <pc:sldChg chg="modSp add modAnim">
        <pc:chgData name="Gerjan de Ruiter" userId="5d7c516b-9dcd-41a8-99d3-54425d29895b" providerId="ADAL" clId="{547BFAAB-4BA2-47BD-B78A-85C4D43A2B19}" dt="2023-09-28T12:56:08.067" v="1900" actId="20577"/>
        <pc:sldMkLst>
          <pc:docMk/>
          <pc:sldMk cId="137824720" sldId="292"/>
        </pc:sldMkLst>
        <pc:spChg chg="mod">
          <ac:chgData name="Gerjan de Ruiter" userId="5d7c516b-9dcd-41a8-99d3-54425d29895b" providerId="ADAL" clId="{547BFAAB-4BA2-47BD-B78A-85C4D43A2B19}" dt="2023-09-28T12:56:08.067" v="1900" actId="20577"/>
          <ac:spMkLst>
            <pc:docMk/>
            <pc:sldMk cId="137824720" sldId="292"/>
            <ac:spMk id="3" creationId="{DF6CAF64-811F-4E11-6F71-9D16A43DF7D8}"/>
          </ac:spMkLst>
        </pc:spChg>
      </pc:sldChg>
      <pc:sldChg chg="add">
        <pc:chgData name="Gerjan de Ruiter" userId="5d7c516b-9dcd-41a8-99d3-54425d29895b" providerId="ADAL" clId="{547BFAAB-4BA2-47BD-B78A-85C4D43A2B19}" dt="2023-09-28T12:52:59.379" v="1732"/>
        <pc:sldMkLst>
          <pc:docMk/>
          <pc:sldMk cId="1315234343" sldId="293"/>
        </pc:sldMkLst>
      </pc:sldChg>
      <pc:sldChg chg="add">
        <pc:chgData name="Gerjan de Ruiter" userId="5d7c516b-9dcd-41a8-99d3-54425d29895b" providerId="ADAL" clId="{547BFAAB-4BA2-47BD-B78A-85C4D43A2B19}" dt="2023-09-28T12:53:18.353" v="1733"/>
        <pc:sldMkLst>
          <pc:docMk/>
          <pc:sldMk cId="3953312789" sldId="294"/>
        </pc:sldMkLst>
      </pc:sldChg>
      <pc:sldChg chg="add del">
        <pc:chgData name="Gerjan de Ruiter" userId="5d7c516b-9dcd-41a8-99d3-54425d29895b" providerId="ADAL" clId="{547BFAAB-4BA2-47BD-B78A-85C4D43A2B19}" dt="2023-09-28T12:55:39.253" v="1806" actId="47"/>
        <pc:sldMkLst>
          <pc:docMk/>
          <pc:sldMk cId="2035621952" sldId="295"/>
        </pc:sldMkLst>
      </pc:sldChg>
      <pc:sldChg chg="modSp add mod">
        <pc:chgData name="Gerjan de Ruiter" userId="5d7c516b-9dcd-41a8-99d3-54425d29895b" providerId="ADAL" clId="{547BFAAB-4BA2-47BD-B78A-85C4D43A2B19}" dt="2023-09-28T12:55:17.718" v="1805" actId="313"/>
        <pc:sldMkLst>
          <pc:docMk/>
          <pc:sldMk cId="2639671253" sldId="296"/>
        </pc:sldMkLst>
        <pc:spChg chg="mod">
          <ac:chgData name="Gerjan de Ruiter" userId="5d7c516b-9dcd-41a8-99d3-54425d29895b" providerId="ADAL" clId="{547BFAAB-4BA2-47BD-B78A-85C4D43A2B19}" dt="2023-09-28T12:55:17.718" v="1805" actId="313"/>
          <ac:spMkLst>
            <pc:docMk/>
            <pc:sldMk cId="2639671253" sldId="296"/>
            <ac:spMk id="9" creationId="{C4089DA7-87FD-41F6-5481-2B82EFD2D76A}"/>
          </ac:spMkLst>
        </pc:spChg>
      </pc:sldChg>
      <pc:sldChg chg="add del">
        <pc:chgData name="Gerjan de Ruiter" userId="5d7c516b-9dcd-41a8-99d3-54425d29895b" providerId="ADAL" clId="{547BFAAB-4BA2-47BD-B78A-85C4D43A2B19}" dt="2023-09-28T12:53:26.191" v="1734" actId="47"/>
        <pc:sldMkLst>
          <pc:docMk/>
          <pc:sldMk cId="2886212437" sldId="297"/>
        </pc:sldMkLst>
      </pc:sldChg>
      <pc:sldChg chg="addSp delSp modSp new mod modClrScheme modAnim chgLayout modNotesTx">
        <pc:chgData name="Gerjan de Ruiter" userId="5d7c516b-9dcd-41a8-99d3-54425d29895b" providerId="ADAL" clId="{547BFAAB-4BA2-47BD-B78A-85C4D43A2B19}" dt="2023-09-28T13:27:52.095" v="2411" actId="20577"/>
        <pc:sldMkLst>
          <pc:docMk/>
          <pc:sldMk cId="2936018083" sldId="297"/>
        </pc:sldMkLst>
        <pc:spChg chg="del">
          <ac:chgData name="Gerjan de Ruiter" userId="5d7c516b-9dcd-41a8-99d3-54425d29895b" providerId="ADAL" clId="{547BFAAB-4BA2-47BD-B78A-85C4D43A2B19}" dt="2023-09-28T13:09:16.934" v="1904" actId="700"/>
          <ac:spMkLst>
            <pc:docMk/>
            <pc:sldMk cId="2936018083" sldId="297"/>
            <ac:spMk id="2" creationId="{C26F5C11-5EFC-7858-6704-9DDA5A7AD2DB}"/>
          </ac:spMkLst>
        </pc:spChg>
        <pc:spChg chg="del mod ord">
          <ac:chgData name="Gerjan de Ruiter" userId="5d7c516b-9dcd-41a8-99d3-54425d29895b" providerId="ADAL" clId="{547BFAAB-4BA2-47BD-B78A-85C4D43A2B19}" dt="2023-09-28T13:09:16.934" v="1904" actId="700"/>
          <ac:spMkLst>
            <pc:docMk/>
            <pc:sldMk cId="2936018083" sldId="297"/>
            <ac:spMk id="3" creationId="{E1C79EAD-484B-48B6-3E39-7AF49CCEA6A0}"/>
          </ac:spMkLst>
        </pc:spChg>
        <pc:spChg chg="del mod ord">
          <ac:chgData name="Gerjan de Ruiter" userId="5d7c516b-9dcd-41a8-99d3-54425d29895b" providerId="ADAL" clId="{547BFAAB-4BA2-47BD-B78A-85C4D43A2B19}" dt="2023-09-28T13:09:16.934" v="1904" actId="700"/>
          <ac:spMkLst>
            <pc:docMk/>
            <pc:sldMk cId="2936018083" sldId="297"/>
            <ac:spMk id="4" creationId="{58BE27F7-4027-8E34-3CEB-1783951C0A01}"/>
          </ac:spMkLst>
        </pc:spChg>
        <pc:spChg chg="del mod ord">
          <ac:chgData name="Gerjan de Ruiter" userId="5d7c516b-9dcd-41a8-99d3-54425d29895b" providerId="ADAL" clId="{547BFAAB-4BA2-47BD-B78A-85C4D43A2B19}" dt="2023-09-28T13:09:16.934" v="1904" actId="700"/>
          <ac:spMkLst>
            <pc:docMk/>
            <pc:sldMk cId="2936018083" sldId="297"/>
            <ac:spMk id="5" creationId="{CCBAC7F6-6D2C-2532-3259-DCEDC1479003}"/>
          </ac:spMkLst>
        </pc:spChg>
        <pc:spChg chg="del">
          <ac:chgData name="Gerjan de Ruiter" userId="5d7c516b-9dcd-41a8-99d3-54425d29895b" providerId="ADAL" clId="{547BFAAB-4BA2-47BD-B78A-85C4D43A2B19}" dt="2023-09-28T13:09:16.934" v="1904" actId="700"/>
          <ac:spMkLst>
            <pc:docMk/>
            <pc:sldMk cId="2936018083" sldId="297"/>
            <ac:spMk id="6" creationId="{7460E261-4905-C497-88DB-DEC84DD3D5D9}"/>
          </ac:spMkLst>
        </pc:spChg>
        <pc:spChg chg="add mod ord">
          <ac:chgData name="Gerjan de Ruiter" userId="5d7c516b-9dcd-41a8-99d3-54425d29895b" providerId="ADAL" clId="{547BFAAB-4BA2-47BD-B78A-85C4D43A2B19}" dt="2023-09-28T13:09:33.979" v="1907"/>
          <ac:spMkLst>
            <pc:docMk/>
            <pc:sldMk cId="2936018083" sldId="297"/>
            <ac:spMk id="7" creationId="{45C41231-40C2-78AB-B0FA-9FA9A938C11F}"/>
          </ac:spMkLst>
        </pc:spChg>
        <pc:spChg chg="add del mod ord">
          <ac:chgData name="Gerjan de Ruiter" userId="5d7c516b-9dcd-41a8-99d3-54425d29895b" providerId="ADAL" clId="{547BFAAB-4BA2-47BD-B78A-85C4D43A2B19}" dt="2023-09-28T13:11:39.838" v="1949" actId="3680"/>
          <ac:spMkLst>
            <pc:docMk/>
            <pc:sldMk cId="2936018083" sldId="297"/>
            <ac:spMk id="8" creationId="{1C8FD31B-78AA-AFEB-FC78-C747F977EE38}"/>
          </ac:spMkLst>
        </pc:spChg>
        <pc:spChg chg="add mod ord">
          <ac:chgData name="Gerjan de Ruiter" userId="5d7c516b-9dcd-41a8-99d3-54425d29895b" providerId="ADAL" clId="{547BFAAB-4BA2-47BD-B78A-85C4D43A2B19}" dt="2023-09-28T13:27:52.095" v="2411" actId="20577"/>
          <ac:spMkLst>
            <pc:docMk/>
            <pc:sldMk cId="2936018083" sldId="297"/>
            <ac:spMk id="9" creationId="{D2E15D93-E5A4-03B1-F59B-827238B45767}"/>
          </ac:spMkLst>
        </pc:spChg>
        <pc:spChg chg="add del mod">
          <ac:chgData name="Gerjan de Ruiter" userId="5d7c516b-9dcd-41a8-99d3-54425d29895b" providerId="ADAL" clId="{547BFAAB-4BA2-47BD-B78A-85C4D43A2B19}" dt="2023-09-28T13:12:41.560" v="1955" actId="3680"/>
          <ac:spMkLst>
            <pc:docMk/>
            <pc:sldMk cId="2936018083" sldId="297"/>
            <ac:spMk id="12" creationId="{60464F6C-BA75-7757-818A-7C7B2EDB6998}"/>
          </ac:spMkLst>
        </pc:spChg>
        <pc:graphicFrameChg chg="add del mod ord modGraphic">
          <ac:chgData name="Gerjan de Ruiter" userId="5d7c516b-9dcd-41a8-99d3-54425d29895b" providerId="ADAL" clId="{547BFAAB-4BA2-47BD-B78A-85C4D43A2B19}" dt="2023-09-28T13:12:34.266" v="1954" actId="478"/>
          <ac:graphicFrameMkLst>
            <pc:docMk/>
            <pc:sldMk cId="2936018083" sldId="297"/>
            <ac:graphicFrameMk id="10" creationId="{8231381D-EAB9-1F21-C14F-A32C95D35319}"/>
          </ac:graphicFrameMkLst>
        </pc:graphicFrameChg>
        <pc:graphicFrameChg chg="add mod ord modGraphic">
          <ac:chgData name="Gerjan de Ruiter" userId="5d7c516b-9dcd-41a8-99d3-54425d29895b" providerId="ADAL" clId="{547BFAAB-4BA2-47BD-B78A-85C4D43A2B19}" dt="2023-09-28T13:23:47.524" v="2192" actId="20577"/>
          <ac:graphicFrameMkLst>
            <pc:docMk/>
            <pc:sldMk cId="2936018083" sldId="297"/>
            <ac:graphicFrameMk id="13" creationId="{98A0AC28-7CA0-89B8-7245-6FC79A99EB10}"/>
          </ac:graphicFrameMkLst>
        </pc:graphicFrameChg>
      </pc:sldChg>
      <pc:sldChg chg="add del">
        <pc:chgData name="Gerjan de Ruiter" userId="5d7c516b-9dcd-41a8-99d3-54425d29895b" providerId="ADAL" clId="{547BFAAB-4BA2-47BD-B78A-85C4D43A2B19}" dt="2023-09-28T12:56:20.807" v="1901" actId="47"/>
        <pc:sldMkLst>
          <pc:docMk/>
          <pc:sldMk cId="889248227" sldId="299"/>
        </pc:sldMkLst>
      </pc:sldChg>
    </pc:docChg>
  </pc:docChgLst>
  <pc:docChgLst>
    <pc:chgData name="Thomas Noordeloos" userId="df9f46e9-7760-4f6a-814f-9e8180d7b46a" providerId="ADAL" clId="{C851C134-5B1B-4DAC-BB7A-244DD1209CFE}"/>
    <pc:docChg chg="modSld">
      <pc:chgData name="Thomas Noordeloos" userId="df9f46e9-7760-4f6a-814f-9e8180d7b46a" providerId="ADAL" clId="{C851C134-5B1B-4DAC-BB7A-244DD1209CFE}" dt="2023-09-29T07:32:17.089" v="0" actId="6549"/>
      <pc:docMkLst>
        <pc:docMk/>
      </pc:docMkLst>
      <pc:sldChg chg="modSp">
        <pc:chgData name="Thomas Noordeloos" userId="df9f46e9-7760-4f6a-814f-9e8180d7b46a" providerId="ADAL" clId="{C851C134-5B1B-4DAC-BB7A-244DD1209CFE}" dt="2023-09-29T07:32:17.089" v="0" actId="6549"/>
        <pc:sldMkLst>
          <pc:docMk/>
          <pc:sldMk cId="484663152" sldId="261"/>
        </pc:sldMkLst>
        <pc:spChg chg="mod">
          <ac:chgData name="Thomas Noordeloos" userId="df9f46e9-7760-4f6a-814f-9e8180d7b46a" providerId="ADAL" clId="{C851C134-5B1B-4DAC-BB7A-244DD1209CFE}" dt="2023-09-29T07:32:17.089" v="0" actId="6549"/>
          <ac:spMkLst>
            <pc:docMk/>
            <pc:sldMk cId="484663152" sldId="261"/>
            <ac:spMk id="3" creationId="{17E15A8A-46B9-9B68-846A-BB7CA5B9598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5D428-F41D-4CFD-BAFA-2FEEFD7A7CB1}"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nl-NL"/>
        </a:p>
      </dgm:t>
    </dgm:pt>
    <dgm:pt modelId="{7E7D5D88-5A37-45C9-869C-7BE144AB7EC2}">
      <dgm:prSet phldrT="[Tekst]"/>
      <dgm:spPr/>
      <dgm:t>
        <a:bodyPr/>
        <a:lstStyle/>
        <a:p>
          <a:r>
            <a:rPr lang="nl-NL" dirty="0"/>
            <a:t>Hoofdvraag</a:t>
          </a:r>
        </a:p>
      </dgm:t>
    </dgm:pt>
    <dgm:pt modelId="{D95A2F4A-2CD1-4C6D-B403-27829BDF077A}" type="parTrans" cxnId="{C1C00A66-5B83-459E-80FA-50AD14D17EE1}">
      <dgm:prSet/>
      <dgm:spPr/>
      <dgm:t>
        <a:bodyPr/>
        <a:lstStyle/>
        <a:p>
          <a:endParaRPr lang="nl-NL"/>
        </a:p>
      </dgm:t>
    </dgm:pt>
    <dgm:pt modelId="{5FA41578-52DC-4176-9263-73F68724CF03}" type="sibTrans" cxnId="{C1C00A66-5B83-459E-80FA-50AD14D17EE1}">
      <dgm:prSet/>
      <dgm:spPr/>
      <dgm:t>
        <a:bodyPr/>
        <a:lstStyle/>
        <a:p>
          <a:endParaRPr lang="nl-NL"/>
        </a:p>
      </dgm:t>
    </dgm:pt>
    <dgm:pt modelId="{F430515D-9F19-44D6-8D66-7F4A75E60B3A}" type="asst">
      <dgm:prSet phldrT="[Tekst]"/>
      <dgm:spPr/>
      <dgm:t>
        <a:bodyPr/>
        <a:lstStyle/>
        <a:p>
          <a:r>
            <a:rPr lang="nl-NL" dirty="0"/>
            <a:t>Deelvraag 1</a:t>
          </a:r>
        </a:p>
      </dgm:t>
    </dgm:pt>
    <dgm:pt modelId="{8035DBAA-5D82-471A-8C6B-967ECC80D15E}" type="parTrans" cxnId="{41F0A5F7-FEF3-4DE6-BB1E-ADA3435DB50C}">
      <dgm:prSet/>
      <dgm:spPr/>
      <dgm:t>
        <a:bodyPr/>
        <a:lstStyle/>
        <a:p>
          <a:endParaRPr lang="nl-NL"/>
        </a:p>
      </dgm:t>
    </dgm:pt>
    <dgm:pt modelId="{AD625EAF-BF11-471A-9D3B-29B8739E24F6}" type="sibTrans" cxnId="{41F0A5F7-FEF3-4DE6-BB1E-ADA3435DB50C}">
      <dgm:prSet/>
      <dgm:spPr/>
      <dgm:t>
        <a:bodyPr/>
        <a:lstStyle/>
        <a:p>
          <a:endParaRPr lang="nl-NL"/>
        </a:p>
      </dgm:t>
    </dgm:pt>
    <dgm:pt modelId="{69F4B2E5-0BC1-49E4-BD97-D45942FFFC2E}">
      <dgm:prSet phldrT="[Tekst]"/>
      <dgm:spPr/>
      <dgm:t>
        <a:bodyPr/>
        <a:lstStyle/>
        <a:p>
          <a:r>
            <a:rPr lang="nl-NL" dirty="0"/>
            <a:t>Interview</a:t>
          </a:r>
        </a:p>
      </dgm:t>
    </dgm:pt>
    <dgm:pt modelId="{2602C1B0-C404-43FB-95DB-613F641F2684}" type="parTrans" cxnId="{4BFA8010-EFA0-41FF-BA84-B96B444238A3}">
      <dgm:prSet/>
      <dgm:spPr/>
      <dgm:t>
        <a:bodyPr/>
        <a:lstStyle/>
        <a:p>
          <a:endParaRPr lang="nl-NL"/>
        </a:p>
      </dgm:t>
    </dgm:pt>
    <dgm:pt modelId="{B6CDC707-41A2-41C5-B777-953E96F65CC0}" type="sibTrans" cxnId="{4BFA8010-EFA0-41FF-BA84-B96B444238A3}">
      <dgm:prSet/>
      <dgm:spPr/>
      <dgm:t>
        <a:bodyPr/>
        <a:lstStyle/>
        <a:p>
          <a:endParaRPr lang="nl-NL"/>
        </a:p>
      </dgm:t>
    </dgm:pt>
    <dgm:pt modelId="{12428C09-98DD-40D6-8207-284B874FBE6A}">
      <dgm:prSet phldrT="[Tekst]"/>
      <dgm:spPr/>
      <dgm:t>
        <a:bodyPr/>
        <a:lstStyle/>
        <a:p>
          <a:r>
            <a:rPr lang="nl-NL" dirty="0"/>
            <a:t>Deskresearch</a:t>
          </a:r>
        </a:p>
      </dgm:t>
    </dgm:pt>
    <dgm:pt modelId="{04EC6A8F-295A-40D8-BBB5-87CCB010A305}" type="parTrans" cxnId="{452D1EF1-C85E-4423-A8F7-700FCA82F248}">
      <dgm:prSet/>
      <dgm:spPr/>
      <dgm:t>
        <a:bodyPr/>
        <a:lstStyle/>
        <a:p>
          <a:endParaRPr lang="nl-NL"/>
        </a:p>
      </dgm:t>
    </dgm:pt>
    <dgm:pt modelId="{C516EE08-E911-430C-B18D-DA988A51C5EC}" type="sibTrans" cxnId="{452D1EF1-C85E-4423-A8F7-700FCA82F248}">
      <dgm:prSet/>
      <dgm:spPr/>
      <dgm:t>
        <a:bodyPr/>
        <a:lstStyle/>
        <a:p>
          <a:endParaRPr lang="nl-NL"/>
        </a:p>
      </dgm:t>
    </dgm:pt>
    <dgm:pt modelId="{465D7599-5F22-46B6-B93F-6C03B9D810FC}" type="asst">
      <dgm:prSet/>
      <dgm:spPr/>
      <dgm:t>
        <a:bodyPr/>
        <a:lstStyle/>
        <a:p>
          <a:r>
            <a:rPr lang="nl-NL" dirty="0"/>
            <a:t>Deelvraag 2</a:t>
          </a:r>
        </a:p>
      </dgm:t>
    </dgm:pt>
    <dgm:pt modelId="{652661BB-3FC7-45DF-9F24-A74B77D43D71}" type="parTrans" cxnId="{DA5C5D57-3FAD-4B34-8DA7-657765E38FDA}">
      <dgm:prSet/>
      <dgm:spPr/>
      <dgm:t>
        <a:bodyPr/>
        <a:lstStyle/>
        <a:p>
          <a:endParaRPr lang="nl-NL"/>
        </a:p>
      </dgm:t>
    </dgm:pt>
    <dgm:pt modelId="{3B4112CA-1397-4562-B349-504A54991FBB}" type="sibTrans" cxnId="{DA5C5D57-3FAD-4B34-8DA7-657765E38FDA}">
      <dgm:prSet/>
      <dgm:spPr/>
      <dgm:t>
        <a:bodyPr/>
        <a:lstStyle/>
        <a:p>
          <a:endParaRPr lang="nl-NL"/>
        </a:p>
      </dgm:t>
    </dgm:pt>
    <dgm:pt modelId="{9F15A648-C1F4-4218-875C-675CE1074BE5}">
      <dgm:prSet/>
      <dgm:spPr/>
      <dgm:t>
        <a:bodyPr/>
        <a:lstStyle/>
        <a:p>
          <a:r>
            <a:rPr lang="nl-NL" dirty="0" err="1"/>
            <a:t>etc</a:t>
          </a:r>
          <a:endParaRPr lang="nl-NL" dirty="0"/>
        </a:p>
      </dgm:t>
    </dgm:pt>
    <dgm:pt modelId="{6DEC7670-7B51-42F9-8096-C36F0C1D2BC9}" type="parTrans" cxnId="{D2ED7868-AE2D-4366-9B95-35933F674102}">
      <dgm:prSet/>
      <dgm:spPr/>
      <dgm:t>
        <a:bodyPr/>
        <a:lstStyle/>
        <a:p>
          <a:endParaRPr lang="nl-NL"/>
        </a:p>
      </dgm:t>
    </dgm:pt>
    <dgm:pt modelId="{0BCF0579-352C-4DB4-BCD4-E9EECFA7AFE2}" type="sibTrans" cxnId="{D2ED7868-AE2D-4366-9B95-35933F674102}">
      <dgm:prSet/>
      <dgm:spPr/>
      <dgm:t>
        <a:bodyPr/>
        <a:lstStyle/>
        <a:p>
          <a:endParaRPr lang="nl-NL"/>
        </a:p>
      </dgm:t>
    </dgm:pt>
    <dgm:pt modelId="{A8C490B3-BD0C-4C05-8A7F-6950874D6D2B}" type="asst">
      <dgm:prSet/>
      <dgm:spPr/>
      <dgm:t>
        <a:bodyPr/>
        <a:lstStyle/>
        <a:p>
          <a:r>
            <a:rPr lang="nl-NL" dirty="0"/>
            <a:t>Deelvraag 3</a:t>
          </a:r>
        </a:p>
      </dgm:t>
    </dgm:pt>
    <dgm:pt modelId="{F4F8859A-98DB-482D-99C3-60B30C48EDF2}" type="parTrans" cxnId="{AD9A5337-8C1F-4AAC-AD12-8D981E16D5CB}">
      <dgm:prSet/>
      <dgm:spPr/>
      <dgm:t>
        <a:bodyPr/>
        <a:lstStyle/>
        <a:p>
          <a:endParaRPr lang="nl-NL"/>
        </a:p>
      </dgm:t>
    </dgm:pt>
    <dgm:pt modelId="{379A0059-4646-469A-BE9C-65ECE1CC4FF6}" type="sibTrans" cxnId="{AD9A5337-8C1F-4AAC-AD12-8D981E16D5CB}">
      <dgm:prSet/>
      <dgm:spPr/>
      <dgm:t>
        <a:bodyPr/>
        <a:lstStyle/>
        <a:p>
          <a:endParaRPr lang="nl-NL"/>
        </a:p>
      </dgm:t>
    </dgm:pt>
    <dgm:pt modelId="{A507B3B2-851C-45B9-8E5D-8430FA1F2DE1}">
      <dgm:prSet/>
      <dgm:spPr/>
      <dgm:t>
        <a:bodyPr/>
        <a:lstStyle/>
        <a:p>
          <a:r>
            <a:rPr lang="nl-NL"/>
            <a:t>Enquête</a:t>
          </a:r>
        </a:p>
      </dgm:t>
    </dgm:pt>
    <dgm:pt modelId="{51C65A75-F7D0-403C-9453-7684901CC96F}" type="parTrans" cxnId="{86E12E88-ED92-44C6-BBB2-90054C60D993}">
      <dgm:prSet/>
      <dgm:spPr/>
      <dgm:t>
        <a:bodyPr/>
        <a:lstStyle/>
        <a:p>
          <a:endParaRPr lang="nl-NL"/>
        </a:p>
      </dgm:t>
    </dgm:pt>
    <dgm:pt modelId="{B75BB104-05C4-454F-B82D-3DA4AAB3B554}" type="sibTrans" cxnId="{86E12E88-ED92-44C6-BBB2-90054C60D993}">
      <dgm:prSet/>
      <dgm:spPr/>
      <dgm:t>
        <a:bodyPr/>
        <a:lstStyle/>
        <a:p>
          <a:endParaRPr lang="nl-NL"/>
        </a:p>
      </dgm:t>
    </dgm:pt>
    <dgm:pt modelId="{1CD7064E-497B-4BB0-8E1E-B40C4BA358AB}">
      <dgm:prSet/>
      <dgm:spPr/>
      <dgm:t>
        <a:bodyPr/>
        <a:lstStyle/>
        <a:p>
          <a:r>
            <a:rPr lang="nl-NL"/>
            <a:t>Interview</a:t>
          </a:r>
        </a:p>
      </dgm:t>
    </dgm:pt>
    <dgm:pt modelId="{9445B76C-B8CF-4084-B094-178A53F9F701}" type="parTrans" cxnId="{A5C25570-B5DF-4D18-AAAD-0DCDB5320CD5}">
      <dgm:prSet/>
      <dgm:spPr/>
      <dgm:t>
        <a:bodyPr/>
        <a:lstStyle/>
        <a:p>
          <a:endParaRPr lang="nl-NL"/>
        </a:p>
      </dgm:t>
    </dgm:pt>
    <dgm:pt modelId="{3B42A23A-B10B-4A59-AC46-CE7495D0282B}" type="sibTrans" cxnId="{A5C25570-B5DF-4D18-AAAD-0DCDB5320CD5}">
      <dgm:prSet/>
      <dgm:spPr/>
      <dgm:t>
        <a:bodyPr/>
        <a:lstStyle/>
        <a:p>
          <a:endParaRPr lang="nl-NL"/>
        </a:p>
      </dgm:t>
    </dgm:pt>
    <dgm:pt modelId="{A0E90356-6E05-43AC-BAD8-1B8B8629DF94}">
      <dgm:prSet phldrT="[Tekst]"/>
      <dgm:spPr/>
      <dgm:t>
        <a:bodyPr/>
        <a:lstStyle/>
        <a:p>
          <a:r>
            <a:rPr lang="nl-NL" dirty="0"/>
            <a:t>Deskresearch</a:t>
          </a:r>
        </a:p>
      </dgm:t>
    </dgm:pt>
    <dgm:pt modelId="{DC4D19EE-631B-4C98-AAE1-CCA1D81A6039}" type="parTrans" cxnId="{BC34C1D3-3774-44C6-B157-70C7FA2EFEE8}">
      <dgm:prSet/>
      <dgm:spPr/>
      <dgm:t>
        <a:bodyPr/>
        <a:lstStyle/>
        <a:p>
          <a:endParaRPr lang="nl-NL"/>
        </a:p>
      </dgm:t>
    </dgm:pt>
    <dgm:pt modelId="{FEFE0B4D-32D2-44BB-B7E1-8DBD1D5E726D}" type="sibTrans" cxnId="{BC34C1D3-3774-44C6-B157-70C7FA2EFEE8}">
      <dgm:prSet/>
      <dgm:spPr/>
      <dgm:t>
        <a:bodyPr/>
        <a:lstStyle/>
        <a:p>
          <a:endParaRPr lang="nl-NL"/>
        </a:p>
      </dgm:t>
    </dgm:pt>
    <dgm:pt modelId="{AD7B7F30-79A5-47A4-8711-B10522AC7998}">
      <dgm:prSet/>
      <dgm:spPr/>
      <dgm:t>
        <a:bodyPr/>
        <a:lstStyle/>
        <a:p>
          <a:r>
            <a:rPr lang="nl-NL"/>
            <a:t>Enquête</a:t>
          </a:r>
        </a:p>
      </dgm:t>
    </dgm:pt>
    <dgm:pt modelId="{59FB6405-EFB5-4DAC-92EC-6000D2CE2006}" type="parTrans" cxnId="{770C4A25-14C5-4FD3-8865-96A118484602}">
      <dgm:prSet/>
      <dgm:spPr/>
      <dgm:t>
        <a:bodyPr/>
        <a:lstStyle/>
        <a:p>
          <a:endParaRPr lang="nl-NL"/>
        </a:p>
      </dgm:t>
    </dgm:pt>
    <dgm:pt modelId="{A5ECEA37-9188-48BE-9A86-F1DC1BD931B7}" type="sibTrans" cxnId="{770C4A25-14C5-4FD3-8865-96A118484602}">
      <dgm:prSet/>
      <dgm:spPr/>
      <dgm:t>
        <a:bodyPr/>
        <a:lstStyle/>
        <a:p>
          <a:endParaRPr lang="nl-NL"/>
        </a:p>
      </dgm:t>
    </dgm:pt>
    <dgm:pt modelId="{EA9C7F90-1C3C-4F3C-B571-6413BF28D8FA}" type="pres">
      <dgm:prSet presAssocID="{2F15D428-F41D-4CFD-BAFA-2FEEFD7A7CB1}" presName="diagram" presStyleCnt="0">
        <dgm:presLayoutVars>
          <dgm:chPref val="1"/>
          <dgm:dir/>
          <dgm:animOne val="branch"/>
          <dgm:animLvl val="lvl"/>
          <dgm:resizeHandles val="exact"/>
        </dgm:presLayoutVars>
      </dgm:prSet>
      <dgm:spPr/>
    </dgm:pt>
    <dgm:pt modelId="{20DE7414-95E6-4D09-BE8E-7080182BD576}" type="pres">
      <dgm:prSet presAssocID="{7E7D5D88-5A37-45C9-869C-7BE144AB7EC2}" presName="root1" presStyleCnt="0"/>
      <dgm:spPr/>
    </dgm:pt>
    <dgm:pt modelId="{FC6DC313-D65A-44BB-9DCA-FBA0470220DA}" type="pres">
      <dgm:prSet presAssocID="{7E7D5D88-5A37-45C9-869C-7BE144AB7EC2}" presName="LevelOneTextNode" presStyleLbl="node0" presStyleIdx="0" presStyleCnt="1">
        <dgm:presLayoutVars>
          <dgm:chPref val="3"/>
        </dgm:presLayoutVars>
      </dgm:prSet>
      <dgm:spPr/>
    </dgm:pt>
    <dgm:pt modelId="{B6657B6F-64FC-4C01-84A9-A506E3E7356A}" type="pres">
      <dgm:prSet presAssocID="{7E7D5D88-5A37-45C9-869C-7BE144AB7EC2}" presName="level2hierChild" presStyleCnt="0"/>
      <dgm:spPr/>
    </dgm:pt>
    <dgm:pt modelId="{B24B4B75-ADC1-42F1-843B-8CF378F26A0C}" type="pres">
      <dgm:prSet presAssocID="{8035DBAA-5D82-471A-8C6B-967ECC80D15E}" presName="conn2-1" presStyleLbl="parChTrans1D2" presStyleIdx="0" presStyleCnt="3"/>
      <dgm:spPr/>
    </dgm:pt>
    <dgm:pt modelId="{7800C025-9C46-49D3-B4EA-3C702A29AD99}" type="pres">
      <dgm:prSet presAssocID="{8035DBAA-5D82-471A-8C6B-967ECC80D15E}" presName="connTx" presStyleLbl="parChTrans1D2" presStyleIdx="0" presStyleCnt="3"/>
      <dgm:spPr/>
    </dgm:pt>
    <dgm:pt modelId="{6EC6BF5B-10ED-4A82-A66E-C03072A89222}" type="pres">
      <dgm:prSet presAssocID="{F430515D-9F19-44D6-8D66-7F4A75E60B3A}" presName="root2" presStyleCnt="0"/>
      <dgm:spPr/>
    </dgm:pt>
    <dgm:pt modelId="{3D06FC7F-6120-4E7F-8A28-534FC7E2149B}" type="pres">
      <dgm:prSet presAssocID="{F430515D-9F19-44D6-8D66-7F4A75E60B3A}" presName="LevelTwoTextNode" presStyleLbl="asst1" presStyleIdx="0" presStyleCnt="3">
        <dgm:presLayoutVars>
          <dgm:chPref val="3"/>
        </dgm:presLayoutVars>
      </dgm:prSet>
      <dgm:spPr/>
    </dgm:pt>
    <dgm:pt modelId="{069FA686-4384-4191-9E36-35223234DB96}" type="pres">
      <dgm:prSet presAssocID="{F430515D-9F19-44D6-8D66-7F4A75E60B3A}" presName="level3hierChild" presStyleCnt="0"/>
      <dgm:spPr/>
    </dgm:pt>
    <dgm:pt modelId="{26A36F49-2FC5-4C2E-A97E-240916B3F3DA}" type="pres">
      <dgm:prSet presAssocID="{9445B76C-B8CF-4084-B094-178A53F9F701}" presName="conn2-1" presStyleLbl="parChTrans1D3" presStyleIdx="0" presStyleCnt="7"/>
      <dgm:spPr/>
    </dgm:pt>
    <dgm:pt modelId="{EA76D48B-AD9B-4BEF-B963-EEEB02D7428E}" type="pres">
      <dgm:prSet presAssocID="{9445B76C-B8CF-4084-B094-178A53F9F701}" presName="connTx" presStyleLbl="parChTrans1D3" presStyleIdx="0" presStyleCnt="7"/>
      <dgm:spPr/>
    </dgm:pt>
    <dgm:pt modelId="{7B72E7D1-13BC-47FB-92F8-3A1A8E3B3B64}" type="pres">
      <dgm:prSet presAssocID="{1CD7064E-497B-4BB0-8E1E-B40C4BA358AB}" presName="root2" presStyleCnt="0"/>
      <dgm:spPr/>
    </dgm:pt>
    <dgm:pt modelId="{9B642AEA-308F-4F2B-B374-EF15452A48F9}" type="pres">
      <dgm:prSet presAssocID="{1CD7064E-497B-4BB0-8E1E-B40C4BA358AB}" presName="LevelTwoTextNode" presStyleLbl="node3" presStyleIdx="0" presStyleCnt="7">
        <dgm:presLayoutVars>
          <dgm:chPref val="3"/>
        </dgm:presLayoutVars>
      </dgm:prSet>
      <dgm:spPr/>
    </dgm:pt>
    <dgm:pt modelId="{509D36D6-DDB4-4DE1-A57A-E3E48E5C7C07}" type="pres">
      <dgm:prSet presAssocID="{1CD7064E-497B-4BB0-8E1E-B40C4BA358AB}" presName="level3hierChild" presStyleCnt="0"/>
      <dgm:spPr/>
    </dgm:pt>
    <dgm:pt modelId="{BB5267A6-100A-4F19-98E0-82A52E274A27}" type="pres">
      <dgm:prSet presAssocID="{51C65A75-F7D0-403C-9453-7684901CC96F}" presName="conn2-1" presStyleLbl="parChTrans1D3" presStyleIdx="1" presStyleCnt="7"/>
      <dgm:spPr/>
    </dgm:pt>
    <dgm:pt modelId="{1AD463AB-E7CF-4540-967A-BC91E0D24BA7}" type="pres">
      <dgm:prSet presAssocID="{51C65A75-F7D0-403C-9453-7684901CC96F}" presName="connTx" presStyleLbl="parChTrans1D3" presStyleIdx="1" presStyleCnt="7"/>
      <dgm:spPr/>
    </dgm:pt>
    <dgm:pt modelId="{AFF909AE-DF6A-4094-9E89-8CB2A0CEC075}" type="pres">
      <dgm:prSet presAssocID="{A507B3B2-851C-45B9-8E5D-8430FA1F2DE1}" presName="root2" presStyleCnt="0"/>
      <dgm:spPr/>
    </dgm:pt>
    <dgm:pt modelId="{1F70F231-C552-4490-ADE9-53984C7C7428}" type="pres">
      <dgm:prSet presAssocID="{A507B3B2-851C-45B9-8E5D-8430FA1F2DE1}" presName="LevelTwoTextNode" presStyleLbl="node3" presStyleIdx="1" presStyleCnt="7">
        <dgm:presLayoutVars>
          <dgm:chPref val="3"/>
        </dgm:presLayoutVars>
      </dgm:prSet>
      <dgm:spPr/>
    </dgm:pt>
    <dgm:pt modelId="{15C0520E-3BCF-43CF-B073-D60A0F6B0023}" type="pres">
      <dgm:prSet presAssocID="{A507B3B2-851C-45B9-8E5D-8430FA1F2DE1}" presName="level3hierChild" presStyleCnt="0"/>
      <dgm:spPr/>
    </dgm:pt>
    <dgm:pt modelId="{C87FE803-FB98-4C44-B8C4-7427055F5092}" type="pres">
      <dgm:prSet presAssocID="{652661BB-3FC7-45DF-9F24-A74B77D43D71}" presName="conn2-1" presStyleLbl="parChTrans1D2" presStyleIdx="1" presStyleCnt="3"/>
      <dgm:spPr/>
    </dgm:pt>
    <dgm:pt modelId="{3BDB0F8D-8967-4DCD-8684-74934C4B6B76}" type="pres">
      <dgm:prSet presAssocID="{652661BB-3FC7-45DF-9F24-A74B77D43D71}" presName="connTx" presStyleLbl="parChTrans1D2" presStyleIdx="1" presStyleCnt="3"/>
      <dgm:spPr/>
    </dgm:pt>
    <dgm:pt modelId="{F444B90A-4F8A-4B1B-B63A-28E45ADD8848}" type="pres">
      <dgm:prSet presAssocID="{465D7599-5F22-46B6-B93F-6C03B9D810FC}" presName="root2" presStyleCnt="0"/>
      <dgm:spPr/>
    </dgm:pt>
    <dgm:pt modelId="{EAF39D29-CC67-48CF-AB41-F6ED925D8562}" type="pres">
      <dgm:prSet presAssocID="{465D7599-5F22-46B6-B93F-6C03B9D810FC}" presName="LevelTwoTextNode" presStyleLbl="asst1" presStyleIdx="1" presStyleCnt="3">
        <dgm:presLayoutVars>
          <dgm:chPref val="3"/>
        </dgm:presLayoutVars>
      </dgm:prSet>
      <dgm:spPr/>
    </dgm:pt>
    <dgm:pt modelId="{817BFBF8-E30D-47E3-9967-F6C51930F3A6}" type="pres">
      <dgm:prSet presAssocID="{465D7599-5F22-46B6-B93F-6C03B9D810FC}" presName="level3hierChild" presStyleCnt="0"/>
      <dgm:spPr/>
    </dgm:pt>
    <dgm:pt modelId="{5A8368CE-B648-4F4C-A372-E5862D6D2A77}" type="pres">
      <dgm:prSet presAssocID="{59FB6405-EFB5-4DAC-92EC-6000D2CE2006}" presName="conn2-1" presStyleLbl="parChTrans1D3" presStyleIdx="2" presStyleCnt="7"/>
      <dgm:spPr/>
    </dgm:pt>
    <dgm:pt modelId="{CB76348E-44FE-4145-A453-322D4392BDFD}" type="pres">
      <dgm:prSet presAssocID="{59FB6405-EFB5-4DAC-92EC-6000D2CE2006}" presName="connTx" presStyleLbl="parChTrans1D3" presStyleIdx="2" presStyleCnt="7"/>
      <dgm:spPr/>
    </dgm:pt>
    <dgm:pt modelId="{A6E79EC7-96C8-4736-AA3C-3FE93B50F3A2}" type="pres">
      <dgm:prSet presAssocID="{AD7B7F30-79A5-47A4-8711-B10522AC7998}" presName="root2" presStyleCnt="0"/>
      <dgm:spPr/>
    </dgm:pt>
    <dgm:pt modelId="{199B25A4-D17D-4370-9B51-FC30A16EF45C}" type="pres">
      <dgm:prSet presAssocID="{AD7B7F30-79A5-47A4-8711-B10522AC7998}" presName="LevelTwoTextNode" presStyleLbl="node3" presStyleIdx="2" presStyleCnt="7">
        <dgm:presLayoutVars>
          <dgm:chPref val="3"/>
        </dgm:presLayoutVars>
      </dgm:prSet>
      <dgm:spPr/>
    </dgm:pt>
    <dgm:pt modelId="{B00DA071-0833-434E-9062-8BCBFAC11487}" type="pres">
      <dgm:prSet presAssocID="{AD7B7F30-79A5-47A4-8711-B10522AC7998}" presName="level3hierChild" presStyleCnt="0"/>
      <dgm:spPr/>
    </dgm:pt>
    <dgm:pt modelId="{60EFDA16-63BA-494C-9A8C-5069C07FFF31}" type="pres">
      <dgm:prSet presAssocID="{DC4D19EE-631B-4C98-AAE1-CCA1D81A6039}" presName="conn2-1" presStyleLbl="parChTrans1D3" presStyleIdx="3" presStyleCnt="7"/>
      <dgm:spPr/>
    </dgm:pt>
    <dgm:pt modelId="{7DA82386-7763-48BA-A08D-17AE870452A1}" type="pres">
      <dgm:prSet presAssocID="{DC4D19EE-631B-4C98-AAE1-CCA1D81A6039}" presName="connTx" presStyleLbl="parChTrans1D3" presStyleIdx="3" presStyleCnt="7"/>
      <dgm:spPr/>
    </dgm:pt>
    <dgm:pt modelId="{35A94F28-35C9-4419-8FA9-9B7FA9E05DDE}" type="pres">
      <dgm:prSet presAssocID="{A0E90356-6E05-43AC-BAD8-1B8B8629DF94}" presName="root2" presStyleCnt="0"/>
      <dgm:spPr/>
    </dgm:pt>
    <dgm:pt modelId="{55C2C640-5588-4352-9C80-6E699D714356}" type="pres">
      <dgm:prSet presAssocID="{A0E90356-6E05-43AC-BAD8-1B8B8629DF94}" presName="LevelTwoTextNode" presStyleLbl="node3" presStyleIdx="3" presStyleCnt="7">
        <dgm:presLayoutVars>
          <dgm:chPref val="3"/>
        </dgm:presLayoutVars>
      </dgm:prSet>
      <dgm:spPr/>
    </dgm:pt>
    <dgm:pt modelId="{DBB511DF-8699-4EE3-923A-D1C2FCABE085}" type="pres">
      <dgm:prSet presAssocID="{A0E90356-6E05-43AC-BAD8-1B8B8629DF94}" presName="level3hierChild" presStyleCnt="0"/>
      <dgm:spPr/>
    </dgm:pt>
    <dgm:pt modelId="{31462744-86F0-4D76-86EC-D76A48112D1E}" type="pres">
      <dgm:prSet presAssocID="{F4F8859A-98DB-482D-99C3-60B30C48EDF2}" presName="conn2-1" presStyleLbl="parChTrans1D2" presStyleIdx="2" presStyleCnt="3"/>
      <dgm:spPr/>
    </dgm:pt>
    <dgm:pt modelId="{F0B9E35A-E1E9-4E6F-A929-EBB1DB5A14CF}" type="pres">
      <dgm:prSet presAssocID="{F4F8859A-98DB-482D-99C3-60B30C48EDF2}" presName="connTx" presStyleLbl="parChTrans1D2" presStyleIdx="2" presStyleCnt="3"/>
      <dgm:spPr/>
    </dgm:pt>
    <dgm:pt modelId="{D5204E12-C2DB-4028-86B5-86B8DA33880F}" type="pres">
      <dgm:prSet presAssocID="{A8C490B3-BD0C-4C05-8A7F-6950874D6D2B}" presName="root2" presStyleCnt="0"/>
      <dgm:spPr/>
    </dgm:pt>
    <dgm:pt modelId="{4346EC59-5E04-496A-AEE5-69B60A05B460}" type="pres">
      <dgm:prSet presAssocID="{A8C490B3-BD0C-4C05-8A7F-6950874D6D2B}" presName="LevelTwoTextNode" presStyleLbl="asst1" presStyleIdx="2" presStyleCnt="3">
        <dgm:presLayoutVars>
          <dgm:chPref val="3"/>
        </dgm:presLayoutVars>
      </dgm:prSet>
      <dgm:spPr/>
    </dgm:pt>
    <dgm:pt modelId="{9A4A64CD-5B4F-4ECA-B192-771B095FE29B}" type="pres">
      <dgm:prSet presAssocID="{A8C490B3-BD0C-4C05-8A7F-6950874D6D2B}" presName="level3hierChild" presStyleCnt="0"/>
      <dgm:spPr/>
    </dgm:pt>
    <dgm:pt modelId="{DC80F531-4F69-4ABF-AD05-9A7000DAF42E}" type="pres">
      <dgm:prSet presAssocID="{2602C1B0-C404-43FB-95DB-613F641F2684}" presName="conn2-1" presStyleLbl="parChTrans1D3" presStyleIdx="4" presStyleCnt="7"/>
      <dgm:spPr/>
    </dgm:pt>
    <dgm:pt modelId="{AC1026F0-A621-4C2E-B0EA-BB15C5DEB026}" type="pres">
      <dgm:prSet presAssocID="{2602C1B0-C404-43FB-95DB-613F641F2684}" presName="connTx" presStyleLbl="parChTrans1D3" presStyleIdx="4" presStyleCnt="7"/>
      <dgm:spPr/>
    </dgm:pt>
    <dgm:pt modelId="{CD286EDE-C2F5-4067-BFC1-067C215BB6AE}" type="pres">
      <dgm:prSet presAssocID="{69F4B2E5-0BC1-49E4-BD97-D45942FFFC2E}" presName="root2" presStyleCnt="0"/>
      <dgm:spPr/>
    </dgm:pt>
    <dgm:pt modelId="{483B6A61-4534-4AAB-9DFF-16FF2A84964D}" type="pres">
      <dgm:prSet presAssocID="{69F4B2E5-0BC1-49E4-BD97-D45942FFFC2E}" presName="LevelTwoTextNode" presStyleLbl="node3" presStyleIdx="4" presStyleCnt="7">
        <dgm:presLayoutVars>
          <dgm:chPref val="3"/>
        </dgm:presLayoutVars>
      </dgm:prSet>
      <dgm:spPr/>
    </dgm:pt>
    <dgm:pt modelId="{EEAF64AD-5D3F-4F13-877D-B22974B343A1}" type="pres">
      <dgm:prSet presAssocID="{69F4B2E5-0BC1-49E4-BD97-D45942FFFC2E}" presName="level3hierChild" presStyleCnt="0"/>
      <dgm:spPr/>
    </dgm:pt>
    <dgm:pt modelId="{8E1F61BB-8145-4D49-895A-DEA31F8C7262}" type="pres">
      <dgm:prSet presAssocID="{04EC6A8F-295A-40D8-BBB5-87CCB010A305}" presName="conn2-1" presStyleLbl="parChTrans1D3" presStyleIdx="5" presStyleCnt="7"/>
      <dgm:spPr/>
    </dgm:pt>
    <dgm:pt modelId="{7C68CFA7-F957-49D9-9B12-15A5074EFC5F}" type="pres">
      <dgm:prSet presAssocID="{04EC6A8F-295A-40D8-BBB5-87CCB010A305}" presName="connTx" presStyleLbl="parChTrans1D3" presStyleIdx="5" presStyleCnt="7"/>
      <dgm:spPr/>
    </dgm:pt>
    <dgm:pt modelId="{0BB65E09-BCF4-4367-B951-7810738846A7}" type="pres">
      <dgm:prSet presAssocID="{12428C09-98DD-40D6-8207-284B874FBE6A}" presName="root2" presStyleCnt="0"/>
      <dgm:spPr/>
    </dgm:pt>
    <dgm:pt modelId="{BCCF5376-7E79-4711-B00B-FC0D08E410B4}" type="pres">
      <dgm:prSet presAssocID="{12428C09-98DD-40D6-8207-284B874FBE6A}" presName="LevelTwoTextNode" presStyleLbl="node3" presStyleIdx="5" presStyleCnt="7">
        <dgm:presLayoutVars>
          <dgm:chPref val="3"/>
        </dgm:presLayoutVars>
      </dgm:prSet>
      <dgm:spPr/>
    </dgm:pt>
    <dgm:pt modelId="{36B3DEA3-CF05-40A9-8187-94F5A7DED002}" type="pres">
      <dgm:prSet presAssocID="{12428C09-98DD-40D6-8207-284B874FBE6A}" presName="level3hierChild" presStyleCnt="0"/>
      <dgm:spPr/>
    </dgm:pt>
    <dgm:pt modelId="{C87633D4-43B9-41C9-A34D-9B9F5B2DA865}" type="pres">
      <dgm:prSet presAssocID="{6DEC7670-7B51-42F9-8096-C36F0C1D2BC9}" presName="conn2-1" presStyleLbl="parChTrans1D3" presStyleIdx="6" presStyleCnt="7"/>
      <dgm:spPr/>
    </dgm:pt>
    <dgm:pt modelId="{3384A3F6-328E-4D9F-8BE2-27075684687E}" type="pres">
      <dgm:prSet presAssocID="{6DEC7670-7B51-42F9-8096-C36F0C1D2BC9}" presName="connTx" presStyleLbl="parChTrans1D3" presStyleIdx="6" presStyleCnt="7"/>
      <dgm:spPr/>
    </dgm:pt>
    <dgm:pt modelId="{7B7E28BA-4B98-46A8-BB6E-321146501DDA}" type="pres">
      <dgm:prSet presAssocID="{9F15A648-C1F4-4218-875C-675CE1074BE5}" presName="root2" presStyleCnt="0"/>
      <dgm:spPr/>
    </dgm:pt>
    <dgm:pt modelId="{247C6C4E-D4F4-42BF-BFEE-CC2A6356F1D9}" type="pres">
      <dgm:prSet presAssocID="{9F15A648-C1F4-4218-875C-675CE1074BE5}" presName="LevelTwoTextNode" presStyleLbl="node3" presStyleIdx="6" presStyleCnt="7">
        <dgm:presLayoutVars>
          <dgm:chPref val="3"/>
        </dgm:presLayoutVars>
      </dgm:prSet>
      <dgm:spPr/>
    </dgm:pt>
    <dgm:pt modelId="{72263B3C-EA6D-4913-AA9F-6AD4361B475F}" type="pres">
      <dgm:prSet presAssocID="{9F15A648-C1F4-4218-875C-675CE1074BE5}" presName="level3hierChild" presStyleCnt="0"/>
      <dgm:spPr/>
    </dgm:pt>
  </dgm:ptLst>
  <dgm:cxnLst>
    <dgm:cxn modelId="{CECA7D02-8BC5-4F57-92B0-C1ED2628789F}" type="presOf" srcId="{69F4B2E5-0BC1-49E4-BD97-D45942FFFC2E}" destId="{483B6A61-4534-4AAB-9DFF-16FF2A84964D}" srcOrd="0" destOrd="0" presId="urn:microsoft.com/office/officeart/2005/8/layout/hierarchy2"/>
    <dgm:cxn modelId="{4768DC05-1C0F-41ED-BC2A-4A14BF44B24E}" type="presOf" srcId="{AD7B7F30-79A5-47A4-8711-B10522AC7998}" destId="{199B25A4-D17D-4370-9B51-FC30A16EF45C}" srcOrd="0" destOrd="0" presId="urn:microsoft.com/office/officeart/2005/8/layout/hierarchy2"/>
    <dgm:cxn modelId="{4BFA8010-EFA0-41FF-BA84-B96B444238A3}" srcId="{A8C490B3-BD0C-4C05-8A7F-6950874D6D2B}" destId="{69F4B2E5-0BC1-49E4-BD97-D45942FFFC2E}" srcOrd="0" destOrd="0" parTransId="{2602C1B0-C404-43FB-95DB-613F641F2684}" sibTransId="{B6CDC707-41A2-41C5-B777-953E96F65CC0}"/>
    <dgm:cxn modelId="{D554CF17-48EA-4F14-AFAE-F49238D1B83E}" type="presOf" srcId="{8035DBAA-5D82-471A-8C6B-967ECC80D15E}" destId="{B24B4B75-ADC1-42F1-843B-8CF378F26A0C}" srcOrd="0" destOrd="0" presId="urn:microsoft.com/office/officeart/2005/8/layout/hierarchy2"/>
    <dgm:cxn modelId="{30110C18-F835-4C69-BA06-22F9ECEEF5C4}" type="presOf" srcId="{7E7D5D88-5A37-45C9-869C-7BE144AB7EC2}" destId="{FC6DC313-D65A-44BB-9DCA-FBA0470220DA}" srcOrd="0" destOrd="0" presId="urn:microsoft.com/office/officeart/2005/8/layout/hierarchy2"/>
    <dgm:cxn modelId="{3521401A-63E2-4A16-B5BC-363E9DF66AAD}" type="presOf" srcId="{A507B3B2-851C-45B9-8E5D-8430FA1F2DE1}" destId="{1F70F231-C552-4490-ADE9-53984C7C7428}" srcOrd="0" destOrd="0" presId="urn:microsoft.com/office/officeart/2005/8/layout/hierarchy2"/>
    <dgm:cxn modelId="{770C4A25-14C5-4FD3-8865-96A118484602}" srcId="{465D7599-5F22-46B6-B93F-6C03B9D810FC}" destId="{AD7B7F30-79A5-47A4-8711-B10522AC7998}" srcOrd="0" destOrd="0" parTransId="{59FB6405-EFB5-4DAC-92EC-6000D2CE2006}" sibTransId="{A5ECEA37-9188-48BE-9A86-F1DC1BD931B7}"/>
    <dgm:cxn modelId="{CB664D27-1319-4DC1-92E0-876C80896137}" type="presOf" srcId="{A8C490B3-BD0C-4C05-8A7F-6950874D6D2B}" destId="{4346EC59-5E04-496A-AEE5-69B60A05B460}" srcOrd="0" destOrd="0" presId="urn:microsoft.com/office/officeart/2005/8/layout/hierarchy2"/>
    <dgm:cxn modelId="{A949602E-264D-449D-AFD7-9344867A51DD}" type="presOf" srcId="{652661BB-3FC7-45DF-9F24-A74B77D43D71}" destId="{C87FE803-FB98-4C44-B8C4-7427055F5092}" srcOrd="0" destOrd="0" presId="urn:microsoft.com/office/officeart/2005/8/layout/hierarchy2"/>
    <dgm:cxn modelId="{AD9A5337-8C1F-4AAC-AD12-8D981E16D5CB}" srcId="{7E7D5D88-5A37-45C9-869C-7BE144AB7EC2}" destId="{A8C490B3-BD0C-4C05-8A7F-6950874D6D2B}" srcOrd="2" destOrd="0" parTransId="{F4F8859A-98DB-482D-99C3-60B30C48EDF2}" sibTransId="{379A0059-4646-469A-BE9C-65ECE1CC4FF6}"/>
    <dgm:cxn modelId="{34428E39-222C-417D-9850-E265C96E637D}" type="presOf" srcId="{652661BB-3FC7-45DF-9F24-A74B77D43D71}" destId="{3BDB0F8D-8967-4DCD-8684-74934C4B6B76}" srcOrd="1" destOrd="0" presId="urn:microsoft.com/office/officeart/2005/8/layout/hierarchy2"/>
    <dgm:cxn modelId="{FACCD639-5955-4251-89E1-DBD34FD3E2D8}" type="presOf" srcId="{12428C09-98DD-40D6-8207-284B874FBE6A}" destId="{BCCF5376-7E79-4711-B00B-FC0D08E410B4}" srcOrd="0" destOrd="0" presId="urn:microsoft.com/office/officeart/2005/8/layout/hierarchy2"/>
    <dgm:cxn modelId="{071F8B5C-3969-4D54-B824-69D74266EF73}" type="presOf" srcId="{9445B76C-B8CF-4084-B094-178A53F9F701}" destId="{26A36F49-2FC5-4C2E-A97E-240916B3F3DA}" srcOrd="0" destOrd="0" presId="urn:microsoft.com/office/officeart/2005/8/layout/hierarchy2"/>
    <dgm:cxn modelId="{48EE5662-79BC-4CAE-9CF0-5994892CC64A}" type="presOf" srcId="{DC4D19EE-631B-4C98-AAE1-CCA1D81A6039}" destId="{7DA82386-7763-48BA-A08D-17AE870452A1}" srcOrd="1" destOrd="0" presId="urn:microsoft.com/office/officeart/2005/8/layout/hierarchy2"/>
    <dgm:cxn modelId="{C1C00A66-5B83-459E-80FA-50AD14D17EE1}" srcId="{2F15D428-F41D-4CFD-BAFA-2FEEFD7A7CB1}" destId="{7E7D5D88-5A37-45C9-869C-7BE144AB7EC2}" srcOrd="0" destOrd="0" parTransId="{D95A2F4A-2CD1-4C6D-B403-27829BDF077A}" sibTransId="{5FA41578-52DC-4176-9263-73F68724CF03}"/>
    <dgm:cxn modelId="{D2ED7868-AE2D-4366-9B95-35933F674102}" srcId="{A8C490B3-BD0C-4C05-8A7F-6950874D6D2B}" destId="{9F15A648-C1F4-4218-875C-675CE1074BE5}" srcOrd="2" destOrd="0" parTransId="{6DEC7670-7B51-42F9-8096-C36F0C1D2BC9}" sibTransId="{0BCF0579-352C-4DB4-BCD4-E9EECFA7AFE2}"/>
    <dgm:cxn modelId="{6862A568-00CB-49A6-98EE-D9FD59E03C79}" type="presOf" srcId="{9445B76C-B8CF-4084-B094-178A53F9F701}" destId="{EA76D48B-AD9B-4BEF-B963-EEEB02D7428E}" srcOrd="1" destOrd="0" presId="urn:microsoft.com/office/officeart/2005/8/layout/hierarchy2"/>
    <dgm:cxn modelId="{02C1874F-C7C4-4A40-9915-3EFFF4884F4F}" type="presOf" srcId="{6DEC7670-7B51-42F9-8096-C36F0C1D2BC9}" destId="{C87633D4-43B9-41C9-A34D-9B9F5B2DA865}" srcOrd="0" destOrd="0" presId="urn:microsoft.com/office/officeart/2005/8/layout/hierarchy2"/>
    <dgm:cxn modelId="{A5C25570-B5DF-4D18-AAAD-0DCDB5320CD5}" srcId="{F430515D-9F19-44D6-8D66-7F4A75E60B3A}" destId="{1CD7064E-497B-4BB0-8E1E-B40C4BA358AB}" srcOrd="0" destOrd="0" parTransId="{9445B76C-B8CF-4084-B094-178A53F9F701}" sibTransId="{3B42A23A-B10B-4A59-AC46-CE7495D0282B}"/>
    <dgm:cxn modelId="{A4B54051-0B43-4F9A-B9DE-EA364D2CD3A5}" type="presOf" srcId="{1CD7064E-497B-4BB0-8E1E-B40C4BA358AB}" destId="{9B642AEA-308F-4F2B-B374-EF15452A48F9}" srcOrd="0" destOrd="0" presId="urn:microsoft.com/office/officeart/2005/8/layout/hierarchy2"/>
    <dgm:cxn modelId="{DA5C5D57-3FAD-4B34-8DA7-657765E38FDA}" srcId="{7E7D5D88-5A37-45C9-869C-7BE144AB7EC2}" destId="{465D7599-5F22-46B6-B93F-6C03B9D810FC}" srcOrd="1" destOrd="0" parTransId="{652661BB-3FC7-45DF-9F24-A74B77D43D71}" sibTransId="{3B4112CA-1397-4562-B349-504A54991FBB}"/>
    <dgm:cxn modelId="{86E12E88-ED92-44C6-BBB2-90054C60D993}" srcId="{F430515D-9F19-44D6-8D66-7F4A75E60B3A}" destId="{A507B3B2-851C-45B9-8E5D-8430FA1F2DE1}" srcOrd="1" destOrd="0" parTransId="{51C65A75-F7D0-403C-9453-7684901CC96F}" sibTransId="{B75BB104-05C4-454F-B82D-3DA4AAB3B554}"/>
    <dgm:cxn modelId="{75960293-3174-4685-9C49-A588982053E2}" type="presOf" srcId="{9F15A648-C1F4-4218-875C-675CE1074BE5}" destId="{247C6C4E-D4F4-42BF-BFEE-CC2A6356F1D9}" srcOrd="0" destOrd="0" presId="urn:microsoft.com/office/officeart/2005/8/layout/hierarchy2"/>
    <dgm:cxn modelId="{C257C299-86AB-4202-B8FF-98951875B9CA}" type="presOf" srcId="{DC4D19EE-631B-4C98-AAE1-CCA1D81A6039}" destId="{60EFDA16-63BA-494C-9A8C-5069C07FFF31}" srcOrd="0" destOrd="0" presId="urn:microsoft.com/office/officeart/2005/8/layout/hierarchy2"/>
    <dgm:cxn modelId="{9FD3D3A6-4460-43F2-B6D9-1074C7F3A9DB}" type="presOf" srcId="{51C65A75-F7D0-403C-9453-7684901CC96F}" destId="{BB5267A6-100A-4F19-98E0-82A52E274A27}" srcOrd="0" destOrd="0" presId="urn:microsoft.com/office/officeart/2005/8/layout/hierarchy2"/>
    <dgm:cxn modelId="{151F9FB1-07FB-4818-B41B-AC7AFF068258}" type="presOf" srcId="{51C65A75-F7D0-403C-9453-7684901CC96F}" destId="{1AD463AB-E7CF-4540-967A-BC91E0D24BA7}" srcOrd="1" destOrd="0" presId="urn:microsoft.com/office/officeart/2005/8/layout/hierarchy2"/>
    <dgm:cxn modelId="{38C532B6-8453-4DA6-A2B3-8D6C3184A254}" type="presOf" srcId="{465D7599-5F22-46B6-B93F-6C03B9D810FC}" destId="{EAF39D29-CC67-48CF-AB41-F6ED925D8562}" srcOrd="0" destOrd="0" presId="urn:microsoft.com/office/officeart/2005/8/layout/hierarchy2"/>
    <dgm:cxn modelId="{B97271B6-067F-46F7-9A97-89B63765CAB0}" type="presOf" srcId="{59FB6405-EFB5-4DAC-92EC-6000D2CE2006}" destId="{CB76348E-44FE-4145-A453-322D4392BDFD}" srcOrd="1" destOrd="0" presId="urn:microsoft.com/office/officeart/2005/8/layout/hierarchy2"/>
    <dgm:cxn modelId="{312C4EBD-4E66-461D-A3B0-5A193EEA9AAE}" type="presOf" srcId="{2602C1B0-C404-43FB-95DB-613F641F2684}" destId="{AC1026F0-A621-4C2E-B0EA-BB15C5DEB026}" srcOrd="1" destOrd="0" presId="urn:microsoft.com/office/officeart/2005/8/layout/hierarchy2"/>
    <dgm:cxn modelId="{98205ABD-AFCE-477A-8158-8E391D8B6459}" type="presOf" srcId="{04EC6A8F-295A-40D8-BBB5-87CCB010A305}" destId="{8E1F61BB-8145-4D49-895A-DEA31F8C7262}" srcOrd="0" destOrd="0" presId="urn:microsoft.com/office/officeart/2005/8/layout/hierarchy2"/>
    <dgm:cxn modelId="{CD2F56BF-A3D4-4475-AAA0-42A545F4ACAB}" type="presOf" srcId="{2602C1B0-C404-43FB-95DB-613F641F2684}" destId="{DC80F531-4F69-4ABF-AD05-9A7000DAF42E}" srcOrd="0" destOrd="0" presId="urn:microsoft.com/office/officeart/2005/8/layout/hierarchy2"/>
    <dgm:cxn modelId="{FC7289C2-D0DD-4EDF-B9DB-20B8C5492DD1}" type="presOf" srcId="{F430515D-9F19-44D6-8D66-7F4A75E60B3A}" destId="{3D06FC7F-6120-4E7F-8A28-534FC7E2149B}" srcOrd="0" destOrd="0" presId="urn:microsoft.com/office/officeart/2005/8/layout/hierarchy2"/>
    <dgm:cxn modelId="{28C5D1C3-EC0A-4E3F-9068-F043D50FECC1}" type="presOf" srcId="{F4F8859A-98DB-482D-99C3-60B30C48EDF2}" destId="{F0B9E35A-E1E9-4E6F-A929-EBB1DB5A14CF}" srcOrd="1" destOrd="0" presId="urn:microsoft.com/office/officeart/2005/8/layout/hierarchy2"/>
    <dgm:cxn modelId="{B70EC6C9-5F50-42B9-8FBA-50038E88AA2F}" type="presOf" srcId="{8035DBAA-5D82-471A-8C6B-967ECC80D15E}" destId="{7800C025-9C46-49D3-B4EA-3C702A29AD99}" srcOrd="1" destOrd="0" presId="urn:microsoft.com/office/officeart/2005/8/layout/hierarchy2"/>
    <dgm:cxn modelId="{1924FECE-18D8-4BD4-86B3-DBAC0C8396B9}" type="presOf" srcId="{F4F8859A-98DB-482D-99C3-60B30C48EDF2}" destId="{31462744-86F0-4D76-86EC-D76A48112D1E}" srcOrd="0" destOrd="0" presId="urn:microsoft.com/office/officeart/2005/8/layout/hierarchy2"/>
    <dgm:cxn modelId="{E55CC2D1-036E-473E-AE18-B2BCAC85DF9A}" type="presOf" srcId="{2F15D428-F41D-4CFD-BAFA-2FEEFD7A7CB1}" destId="{EA9C7F90-1C3C-4F3C-B571-6413BF28D8FA}" srcOrd="0" destOrd="0" presId="urn:microsoft.com/office/officeart/2005/8/layout/hierarchy2"/>
    <dgm:cxn modelId="{64961AD3-6A3A-48C3-9046-39DC49963139}" type="presOf" srcId="{04EC6A8F-295A-40D8-BBB5-87CCB010A305}" destId="{7C68CFA7-F957-49D9-9B12-15A5074EFC5F}" srcOrd="1" destOrd="0" presId="urn:microsoft.com/office/officeart/2005/8/layout/hierarchy2"/>
    <dgm:cxn modelId="{BC34C1D3-3774-44C6-B157-70C7FA2EFEE8}" srcId="{465D7599-5F22-46B6-B93F-6C03B9D810FC}" destId="{A0E90356-6E05-43AC-BAD8-1B8B8629DF94}" srcOrd="1" destOrd="0" parTransId="{DC4D19EE-631B-4C98-AAE1-CCA1D81A6039}" sibTransId="{FEFE0B4D-32D2-44BB-B7E1-8DBD1D5E726D}"/>
    <dgm:cxn modelId="{C6A426D4-7E78-467B-8832-D1A5D18130EC}" type="presOf" srcId="{6DEC7670-7B51-42F9-8096-C36F0C1D2BC9}" destId="{3384A3F6-328E-4D9F-8BE2-27075684687E}" srcOrd="1" destOrd="0" presId="urn:microsoft.com/office/officeart/2005/8/layout/hierarchy2"/>
    <dgm:cxn modelId="{E047D5E1-3751-4ABE-98A0-12A94DE12756}" type="presOf" srcId="{59FB6405-EFB5-4DAC-92EC-6000D2CE2006}" destId="{5A8368CE-B648-4F4C-A372-E5862D6D2A77}" srcOrd="0" destOrd="0" presId="urn:microsoft.com/office/officeart/2005/8/layout/hierarchy2"/>
    <dgm:cxn modelId="{452D1EF1-C85E-4423-A8F7-700FCA82F248}" srcId="{A8C490B3-BD0C-4C05-8A7F-6950874D6D2B}" destId="{12428C09-98DD-40D6-8207-284B874FBE6A}" srcOrd="1" destOrd="0" parTransId="{04EC6A8F-295A-40D8-BBB5-87CCB010A305}" sibTransId="{C516EE08-E911-430C-B18D-DA988A51C5EC}"/>
    <dgm:cxn modelId="{5512BCF2-247E-4AE9-B1BD-B271D3F9A38C}" type="presOf" srcId="{A0E90356-6E05-43AC-BAD8-1B8B8629DF94}" destId="{55C2C640-5588-4352-9C80-6E699D714356}" srcOrd="0" destOrd="0" presId="urn:microsoft.com/office/officeart/2005/8/layout/hierarchy2"/>
    <dgm:cxn modelId="{41F0A5F7-FEF3-4DE6-BB1E-ADA3435DB50C}" srcId="{7E7D5D88-5A37-45C9-869C-7BE144AB7EC2}" destId="{F430515D-9F19-44D6-8D66-7F4A75E60B3A}" srcOrd="0" destOrd="0" parTransId="{8035DBAA-5D82-471A-8C6B-967ECC80D15E}" sibTransId="{AD625EAF-BF11-471A-9D3B-29B8739E24F6}"/>
    <dgm:cxn modelId="{C978AB01-AF53-4DDA-9113-C361D81F5786}" type="presParOf" srcId="{EA9C7F90-1C3C-4F3C-B571-6413BF28D8FA}" destId="{20DE7414-95E6-4D09-BE8E-7080182BD576}" srcOrd="0" destOrd="0" presId="urn:microsoft.com/office/officeart/2005/8/layout/hierarchy2"/>
    <dgm:cxn modelId="{FAF63A39-BB4B-42A9-84B8-2CEE2994B234}" type="presParOf" srcId="{20DE7414-95E6-4D09-BE8E-7080182BD576}" destId="{FC6DC313-D65A-44BB-9DCA-FBA0470220DA}" srcOrd="0" destOrd="0" presId="urn:microsoft.com/office/officeart/2005/8/layout/hierarchy2"/>
    <dgm:cxn modelId="{DFB59716-67CB-4A23-97EC-33FB6828592A}" type="presParOf" srcId="{20DE7414-95E6-4D09-BE8E-7080182BD576}" destId="{B6657B6F-64FC-4C01-84A9-A506E3E7356A}" srcOrd="1" destOrd="0" presId="urn:microsoft.com/office/officeart/2005/8/layout/hierarchy2"/>
    <dgm:cxn modelId="{5D935C98-D192-4A9F-ADE6-3D3F28A9F03F}" type="presParOf" srcId="{B6657B6F-64FC-4C01-84A9-A506E3E7356A}" destId="{B24B4B75-ADC1-42F1-843B-8CF378F26A0C}" srcOrd="0" destOrd="0" presId="urn:microsoft.com/office/officeart/2005/8/layout/hierarchy2"/>
    <dgm:cxn modelId="{83044418-CDD7-4CF3-A574-941061C09627}" type="presParOf" srcId="{B24B4B75-ADC1-42F1-843B-8CF378F26A0C}" destId="{7800C025-9C46-49D3-B4EA-3C702A29AD99}" srcOrd="0" destOrd="0" presId="urn:microsoft.com/office/officeart/2005/8/layout/hierarchy2"/>
    <dgm:cxn modelId="{114A05FC-9275-4E32-B139-13E72DC40A90}" type="presParOf" srcId="{B6657B6F-64FC-4C01-84A9-A506E3E7356A}" destId="{6EC6BF5B-10ED-4A82-A66E-C03072A89222}" srcOrd="1" destOrd="0" presId="urn:microsoft.com/office/officeart/2005/8/layout/hierarchy2"/>
    <dgm:cxn modelId="{0D89A493-6013-43FC-B174-D6369DFD4ACC}" type="presParOf" srcId="{6EC6BF5B-10ED-4A82-A66E-C03072A89222}" destId="{3D06FC7F-6120-4E7F-8A28-534FC7E2149B}" srcOrd="0" destOrd="0" presId="urn:microsoft.com/office/officeart/2005/8/layout/hierarchy2"/>
    <dgm:cxn modelId="{5B59447A-8B7C-45EF-B1E1-8FC89D62C634}" type="presParOf" srcId="{6EC6BF5B-10ED-4A82-A66E-C03072A89222}" destId="{069FA686-4384-4191-9E36-35223234DB96}" srcOrd="1" destOrd="0" presId="urn:microsoft.com/office/officeart/2005/8/layout/hierarchy2"/>
    <dgm:cxn modelId="{EB7F0F1E-C59E-4A87-B83D-235B04A04166}" type="presParOf" srcId="{069FA686-4384-4191-9E36-35223234DB96}" destId="{26A36F49-2FC5-4C2E-A97E-240916B3F3DA}" srcOrd="0" destOrd="0" presId="urn:microsoft.com/office/officeart/2005/8/layout/hierarchy2"/>
    <dgm:cxn modelId="{961A6699-AE74-4D82-9894-8D2BB7C1FC45}" type="presParOf" srcId="{26A36F49-2FC5-4C2E-A97E-240916B3F3DA}" destId="{EA76D48B-AD9B-4BEF-B963-EEEB02D7428E}" srcOrd="0" destOrd="0" presId="urn:microsoft.com/office/officeart/2005/8/layout/hierarchy2"/>
    <dgm:cxn modelId="{3D833CDE-8107-440A-BB97-97863A5F2159}" type="presParOf" srcId="{069FA686-4384-4191-9E36-35223234DB96}" destId="{7B72E7D1-13BC-47FB-92F8-3A1A8E3B3B64}" srcOrd="1" destOrd="0" presId="urn:microsoft.com/office/officeart/2005/8/layout/hierarchy2"/>
    <dgm:cxn modelId="{6665FE61-D0D4-420A-BCBB-2775AF3FC02E}" type="presParOf" srcId="{7B72E7D1-13BC-47FB-92F8-3A1A8E3B3B64}" destId="{9B642AEA-308F-4F2B-B374-EF15452A48F9}" srcOrd="0" destOrd="0" presId="urn:microsoft.com/office/officeart/2005/8/layout/hierarchy2"/>
    <dgm:cxn modelId="{04C9CD9E-60D4-4AAC-A2ED-537E4DC48F2F}" type="presParOf" srcId="{7B72E7D1-13BC-47FB-92F8-3A1A8E3B3B64}" destId="{509D36D6-DDB4-4DE1-A57A-E3E48E5C7C07}" srcOrd="1" destOrd="0" presId="urn:microsoft.com/office/officeart/2005/8/layout/hierarchy2"/>
    <dgm:cxn modelId="{5063B4A3-844A-4BD5-A17D-F02C6443F93D}" type="presParOf" srcId="{069FA686-4384-4191-9E36-35223234DB96}" destId="{BB5267A6-100A-4F19-98E0-82A52E274A27}" srcOrd="2" destOrd="0" presId="urn:microsoft.com/office/officeart/2005/8/layout/hierarchy2"/>
    <dgm:cxn modelId="{2FB43DC8-A328-4AA6-A182-D234CAC7BB85}" type="presParOf" srcId="{BB5267A6-100A-4F19-98E0-82A52E274A27}" destId="{1AD463AB-E7CF-4540-967A-BC91E0D24BA7}" srcOrd="0" destOrd="0" presId="urn:microsoft.com/office/officeart/2005/8/layout/hierarchy2"/>
    <dgm:cxn modelId="{8DB0DE21-C7FE-402C-A115-4E556795D1F0}" type="presParOf" srcId="{069FA686-4384-4191-9E36-35223234DB96}" destId="{AFF909AE-DF6A-4094-9E89-8CB2A0CEC075}" srcOrd="3" destOrd="0" presId="urn:microsoft.com/office/officeart/2005/8/layout/hierarchy2"/>
    <dgm:cxn modelId="{45E324ED-28D7-49E8-AE96-57B625C18176}" type="presParOf" srcId="{AFF909AE-DF6A-4094-9E89-8CB2A0CEC075}" destId="{1F70F231-C552-4490-ADE9-53984C7C7428}" srcOrd="0" destOrd="0" presId="urn:microsoft.com/office/officeart/2005/8/layout/hierarchy2"/>
    <dgm:cxn modelId="{8C0CF735-0970-4402-B300-7CC6C8E5A684}" type="presParOf" srcId="{AFF909AE-DF6A-4094-9E89-8CB2A0CEC075}" destId="{15C0520E-3BCF-43CF-B073-D60A0F6B0023}" srcOrd="1" destOrd="0" presId="urn:microsoft.com/office/officeart/2005/8/layout/hierarchy2"/>
    <dgm:cxn modelId="{96C7D6CA-E00E-4040-989C-8848899311C6}" type="presParOf" srcId="{B6657B6F-64FC-4C01-84A9-A506E3E7356A}" destId="{C87FE803-FB98-4C44-B8C4-7427055F5092}" srcOrd="2" destOrd="0" presId="urn:microsoft.com/office/officeart/2005/8/layout/hierarchy2"/>
    <dgm:cxn modelId="{ADCFF2AD-992C-4066-B341-4A91DB216EF8}" type="presParOf" srcId="{C87FE803-FB98-4C44-B8C4-7427055F5092}" destId="{3BDB0F8D-8967-4DCD-8684-74934C4B6B76}" srcOrd="0" destOrd="0" presId="urn:microsoft.com/office/officeart/2005/8/layout/hierarchy2"/>
    <dgm:cxn modelId="{590E8613-ECBA-496D-9EEF-C595288BB912}" type="presParOf" srcId="{B6657B6F-64FC-4C01-84A9-A506E3E7356A}" destId="{F444B90A-4F8A-4B1B-B63A-28E45ADD8848}" srcOrd="3" destOrd="0" presId="urn:microsoft.com/office/officeart/2005/8/layout/hierarchy2"/>
    <dgm:cxn modelId="{A4DAED67-2CBC-40E2-A526-D7FD2D368416}" type="presParOf" srcId="{F444B90A-4F8A-4B1B-B63A-28E45ADD8848}" destId="{EAF39D29-CC67-48CF-AB41-F6ED925D8562}" srcOrd="0" destOrd="0" presId="urn:microsoft.com/office/officeart/2005/8/layout/hierarchy2"/>
    <dgm:cxn modelId="{3CCE68B8-BE8D-4D8E-B50B-BE4EEFE22280}" type="presParOf" srcId="{F444B90A-4F8A-4B1B-B63A-28E45ADD8848}" destId="{817BFBF8-E30D-47E3-9967-F6C51930F3A6}" srcOrd="1" destOrd="0" presId="urn:microsoft.com/office/officeart/2005/8/layout/hierarchy2"/>
    <dgm:cxn modelId="{3D4376C0-428E-4929-AF2B-566182B9BC9C}" type="presParOf" srcId="{817BFBF8-E30D-47E3-9967-F6C51930F3A6}" destId="{5A8368CE-B648-4F4C-A372-E5862D6D2A77}" srcOrd="0" destOrd="0" presId="urn:microsoft.com/office/officeart/2005/8/layout/hierarchy2"/>
    <dgm:cxn modelId="{C99C2E85-561B-46D2-8141-58A894B58CD8}" type="presParOf" srcId="{5A8368CE-B648-4F4C-A372-E5862D6D2A77}" destId="{CB76348E-44FE-4145-A453-322D4392BDFD}" srcOrd="0" destOrd="0" presId="urn:microsoft.com/office/officeart/2005/8/layout/hierarchy2"/>
    <dgm:cxn modelId="{B9369836-59E8-4DDD-83E4-74362590EF21}" type="presParOf" srcId="{817BFBF8-E30D-47E3-9967-F6C51930F3A6}" destId="{A6E79EC7-96C8-4736-AA3C-3FE93B50F3A2}" srcOrd="1" destOrd="0" presId="urn:microsoft.com/office/officeart/2005/8/layout/hierarchy2"/>
    <dgm:cxn modelId="{8980A289-351D-4523-8AD1-FB8096772BC7}" type="presParOf" srcId="{A6E79EC7-96C8-4736-AA3C-3FE93B50F3A2}" destId="{199B25A4-D17D-4370-9B51-FC30A16EF45C}" srcOrd="0" destOrd="0" presId="urn:microsoft.com/office/officeart/2005/8/layout/hierarchy2"/>
    <dgm:cxn modelId="{5A73E049-A253-44DE-B0FC-26C153922795}" type="presParOf" srcId="{A6E79EC7-96C8-4736-AA3C-3FE93B50F3A2}" destId="{B00DA071-0833-434E-9062-8BCBFAC11487}" srcOrd="1" destOrd="0" presId="urn:microsoft.com/office/officeart/2005/8/layout/hierarchy2"/>
    <dgm:cxn modelId="{0F04B7F9-4EC4-4085-95B4-AA9B7D9C0707}" type="presParOf" srcId="{817BFBF8-E30D-47E3-9967-F6C51930F3A6}" destId="{60EFDA16-63BA-494C-9A8C-5069C07FFF31}" srcOrd="2" destOrd="0" presId="urn:microsoft.com/office/officeart/2005/8/layout/hierarchy2"/>
    <dgm:cxn modelId="{360B9EBA-7D8A-424B-B7D9-48F4D3AF8351}" type="presParOf" srcId="{60EFDA16-63BA-494C-9A8C-5069C07FFF31}" destId="{7DA82386-7763-48BA-A08D-17AE870452A1}" srcOrd="0" destOrd="0" presId="urn:microsoft.com/office/officeart/2005/8/layout/hierarchy2"/>
    <dgm:cxn modelId="{F2313A94-035C-4FDB-B3E3-EC43C9EC2E75}" type="presParOf" srcId="{817BFBF8-E30D-47E3-9967-F6C51930F3A6}" destId="{35A94F28-35C9-4419-8FA9-9B7FA9E05DDE}" srcOrd="3" destOrd="0" presId="urn:microsoft.com/office/officeart/2005/8/layout/hierarchy2"/>
    <dgm:cxn modelId="{865643B3-2787-45B9-84D8-FECFB7D34D9A}" type="presParOf" srcId="{35A94F28-35C9-4419-8FA9-9B7FA9E05DDE}" destId="{55C2C640-5588-4352-9C80-6E699D714356}" srcOrd="0" destOrd="0" presId="urn:microsoft.com/office/officeart/2005/8/layout/hierarchy2"/>
    <dgm:cxn modelId="{8B18B047-3C74-4698-A11D-7939D518494E}" type="presParOf" srcId="{35A94F28-35C9-4419-8FA9-9B7FA9E05DDE}" destId="{DBB511DF-8699-4EE3-923A-D1C2FCABE085}" srcOrd="1" destOrd="0" presId="urn:microsoft.com/office/officeart/2005/8/layout/hierarchy2"/>
    <dgm:cxn modelId="{68C9841E-A443-4C77-8299-94EEEA1E0820}" type="presParOf" srcId="{B6657B6F-64FC-4C01-84A9-A506E3E7356A}" destId="{31462744-86F0-4D76-86EC-D76A48112D1E}" srcOrd="4" destOrd="0" presId="urn:microsoft.com/office/officeart/2005/8/layout/hierarchy2"/>
    <dgm:cxn modelId="{C237F70F-4B2E-4178-A5C7-EA08DF8CE438}" type="presParOf" srcId="{31462744-86F0-4D76-86EC-D76A48112D1E}" destId="{F0B9E35A-E1E9-4E6F-A929-EBB1DB5A14CF}" srcOrd="0" destOrd="0" presId="urn:microsoft.com/office/officeart/2005/8/layout/hierarchy2"/>
    <dgm:cxn modelId="{62ACBEDB-2073-4993-A319-EE8BD962DD1A}" type="presParOf" srcId="{B6657B6F-64FC-4C01-84A9-A506E3E7356A}" destId="{D5204E12-C2DB-4028-86B5-86B8DA33880F}" srcOrd="5" destOrd="0" presId="urn:microsoft.com/office/officeart/2005/8/layout/hierarchy2"/>
    <dgm:cxn modelId="{D7582583-C3BE-43B3-A094-8E1C7001BA2B}" type="presParOf" srcId="{D5204E12-C2DB-4028-86B5-86B8DA33880F}" destId="{4346EC59-5E04-496A-AEE5-69B60A05B460}" srcOrd="0" destOrd="0" presId="urn:microsoft.com/office/officeart/2005/8/layout/hierarchy2"/>
    <dgm:cxn modelId="{C891758E-6784-4A37-8B0B-BC75F4C188A5}" type="presParOf" srcId="{D5204E12-C2DB-4028-86B5-86B8DA33880F}" destId="{9A4A64CD-5B4F-4ECA-B192-771B095FE29B}" srcOrd="1" destOrd="0" presId="urn:microsoft.com/office/officeart/2005/8/layout/hierarchy2"/>
    <dgm:cxn modelId="{0873430E-B1FF-476F-A630-4728F02CB27B}" type="presParOf" srcId="{9A4A64CD-5B4F-4ECA-B192-771B095FE29B}" destId="{DC80F531-4F69-4ABF-AD05-9A7000DAF42E}" srcOrd="0" destOrd="0" presId="urn:microsoft.com/office/officeart/2005/8/layout/hierarchy2"/>
    <dgm:cxn modelId="{C836A1DD-A6CF-4DB3-A110-81A3E4690D49}" type="presParOf" srcId="{DC80F531-4F69-4ABF-AD05-9A7000DAF42E}" destId="{AC1026F0-A621-4C2E-B0EA-BB15C5DEB026}" srcOrd="0" destOrd="0" presId="urn:microsoft.com/office/officeart/2005/8/layout/hierarchy2"/>
    <dgm:cxn modelId="{3772D7C7-E8CA-4DA1-9720-CD42F4895977}" type="presParOf" srcId="{9A4A64CD-5B4F-4ECA-B192-771B095FE29B}" destId="{CD286EDE-C2F5-4067-BFC1-067C215BB6AE}" srcOrd="1" destOrd="0" presId="urn:microsoft.com/office/officeart/2005/8/layout/hierarchy2"/>
    <dgm:cxn modelId="{BA07FA47-70B3-45F3-AA29-986D1183B371}" type="presParOf" srcId="{CD286EDE-C2F5-4067-BFC1-067C215BB6AE}" destId="{483B6A61-4534-4AAB-9DFF-16FF2A84964D}" srcOrd="0" destOrd="0" presId="urn:microsoft.com/office/officeart/2005/8/layout/hierarchy2"/>
    <dgm:cxn modelId="{5EC9293D-3EA1-4D64-B87C-DE7A98AC9E3F}" type="presParOf" srcId="{CD286EDE-C2F5-4067-BFC1-067C215BB6AE}" destId="{EEAF64AD-5D3F-4F13-877D-B22974B343A1}" srcOrd="1" destOrd="0" presId="urn:microsoft.com/office/officeart/2005/8/layout/hierarchy2"/>
    <dgm:cxn modelId="{1AEFB407-373D-4DD4-AA68-D5E79565F196}" type="presParOf" srcId="{9A4A64CD-5B4F-4ECA-B192-771B095FE29B}" destId="{8E1F61BB-8145-4D49-895A-DEA31F8C7262}" srcOrd="2" destOrd="0" presId="urn:microsoft.com/office/officeart/2005/8/layout/hierarchy2"/>
    <dgm:cxn modelId="{F1FA159F-B19F-4C29-AD17-3D148C22D47D}" type="presParOf" srcId="{8E1F61BB-8145-4D49-895A-DEA31F8C7262}" destId="{7C68CFA7-F957-49D9-9B12-15A5074EFC5F}" srcOrd="0" destOrd="0" presId="urn:microsoft.com/office/officeart/2005/8/layout/hierarchy2"/>
    <dgm:cxn modelId="{24F7CA9F-A0D3-44CC-8CDB-F249659F4638}" type="presParOf" srcId="{9A4A64CD-5B4F-4ECA-B192-771B095FE29B}" destId="{0BB65E09-BCF4-4367-B951-7810738846A7}" srcOrd="3" destOrd="0" presId="urn:microsoft.com/office/officeart/2005/8/layout/hierarchy2"/>
    <dgm:cxn modelId="{F1BDC36F-AB03-4101-9F13-52D7A86625EC}" type="presParOf" srcId="{0BB65E09-BCF4-4367-B951-7810738846A7}" destId="{BCCF5376-7E79-4711-B00B-FC0D08E410B4}" srcOrd="0" destOrd="0" presId="urn:microsoft.com/office/officeart/2005/8/layout/hierarchy2"/>
    <dgm:cxn modelId="{61C77723-1817-4161-8859-234A8F7930E7}" type="presParOf" srcId="{0BB65E09-BCF4-4367-B951-7810738846A7}" destId="{36B3DEA3-CF05-40A9-8187-94F5A7DED002}" srcOrd="1" destOrd="0" presId="urn:microsoft.com/office/officeart/2005/8/layout/hierarchy2"/>
    <dgm:cxn modelId="{231B2160-88A8-4C08-A000-7D94F2830B68}" type="presParOf" srcId="{9A4A64CD-5B4F-4ECA-B192-771B095FE29B}" destId="{C87633D4-43B9-41C9-A34D-9B9F5B2DA865}" srcOrd="4" destOrd="0" presId="urn:microsoft.com/office/officeart/2005/8/layout/hierarchy2"/>
    <dgm:cxn modelId="{735635C4-F0B4-41D3-8F0E-59F61BE8E72C}" type="presParOf" srcId="{C87633D4-43B9-41C9-A34D-9B9F5B2DA865}" destId="{3384A3F6-328E-4D9F-8BE2-27075684687E}" srcOrd="0" destOrd="0" presId="urn:microsoft.com/office/officeart/2005/8/layout/hierarchy2"/>
    <dgm:cxn modelId="{DE5EA2A7-F74A-47F8-9D72-3F3BBD33624E}" type="presParOf" srcId="{9A4A64CD-5B4F-4ECA-B192-771B095FE29B}" destId="{7B7E28BA-4B98-46A8-BB6E-321146501DDA}" srcOrd="5" destOrd="0" presId="urn:microsoft.com/office/officeart/2005/8/layout/hierarchy2"/>
    <dgm:cxn modelId="{07C16A21-AD8B-45DB-AEB1-7148B9FEE12D}" type="presParOf" srcId="{7B7E28BA-4B98-46A8-BB6E-321146501DDA}" destId="{247C6C4E-D4F4-42BF-BFEE-CC2A6356F1D9}" srcOrd="0" destOrd="0" presId="urn:microsoft.com/office/officeart/2005/8/layout/hierarchy2"/>
    <dgm:cxn modelId="{A9F78014-D224-4F6A-851D-FA5C0EFF672C}" type="presParOf" srcId="{7B7E28BA-4B98-46A8-BB6E-321146501DDA}" destId="{72263B3C-EA6D-4913-AA9F-6AD4361B475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DD2091-5428-4714-9700-26FEBBC55352}"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nl-NL"/>
        </a:p>
      </dgm:t>
    </dgm:pt>
    <dgm:pt modelId="{30FB3475-178C-4DC6-A398-7585861BE1AD}">
      <dgm:prSet phldrT="[Tekst]"/>
      <dgm:spPr/>
      <dgm:t>
        <a:bodyPr/>
        <a:lstStyle/>
        <a:p>
          <a:r>
            <a:rPr lang="nl-NL" dirty="0"/>
            <a:t>Kwalitatief</a:t>
          </a:r>
        </a:p>
      </dgm:t>
    </dgm:pt>
    <dgm:pt modelId="{2B552BDF-9C1F-4B5A-954E-FF8DBDBF4573}" type="parTrans" cxnId="{BD7772E3-9F5E-4F2E-8227-139EBDF7D8D9}">
      <dgm:prSet/>
      <dgm:spPr/>
      <dgm:t>
        <a:bodyPr/>
        <a:lstStyle/>
        <a:p>
          <a:endParaRPr lang="nl-NL"/>
        </a:p>
      </dgm:t>
    </dgm:pt>
    <dgm:pt modelId="{027C0593-3343-406B-B51E-28D0F891B2D2}" type="sibTrans" cxnId="{BD7772E3-9F5E-4F2E-8227-139EBDF7D8D9}">
      <dgm:prSet/>
      <dgm:spPr/>
      <dgm:t>
        <a:bodyPr/>
        <a:lstStyle/>
        <a:p>
          <a:endParaRPr lang="nl-NL"/>
        </a:p>
      </dgm:t>
    </dgm:pt>
    <dgm:pt modelId="{2C74BB51-6A1B-4967-B8AB-FF464CAA2F15}">
      <dgm:prSet phldrT="[Tekst]"/>
      <dgm:spPr/>
      <dgm:t>
        <a:bodyPr/>
        <a:lstStyle/>
        <a:p>
          <a:r>
            <a:rPr lang="nl-NL" dirty="0"/>
            <a:t>Woorden</a:t>
          </a:r>
        </a:p>
      </dgm:t>
    </dgm:pt>
    <dgm:pt modelId="{90E7E63E-650D-4D79-88E4-65C38176C5A5}" type="parTrans" cxnId="{A9A3AB92-A7FD-44A5-84B1-DB3D6572FF15}">
      <dgm:prSet/>
      <dgm:spPr/>
      <dgm:t>
        <a:bodyPr/>
        <a:lstStyle/>
        <a:p>
          <a:endParaRPr lang="nl-NL"/>
        </a:p>
      </dgm:t>
    </dgm:pt>
    <dgm:pt modelId="{E8E754FB-7217-41D2-B9BB-1A703D6A254C}" type="sibTrans" cxnId="{A9A3AB92-A7FD-44A5-84B1-DB3D6572FF15}">
      <dgm:prSet/>
      <dgm:spPr/>
      <dgm:t>
        <a:bodyPr/>
        <a:lstStyle/>
        <a:p>
          <a:endParaRPr lang="nl-NL"/>
        </a:p>
      </dgm:t>
    </dgm:pt>
    <dgm:pt modelId="{1F5019E1-93A1-43AE-A2E8-26344DAAE790}">
      <dgm:prSet phldrT="[Tekst]"/>
      <dgm:spPr/>
      <dgm:t>
        <a:bodyPr/>
        <a:lstStyle/>
        <a:p>
          <a:r>
            <a:rPr lang="nl-NL" dirty="0"/>
            <a:t>Kwantitatief</a:t>
          </a:r>
        </a:p>
      </dgm:t>
    </dgm:pt>
    <dgm:pt modelId="{BAF13323-2EF1-4907-A061-2EEB234DF01F}" type="parTrans" cxnId="{C02CC2DE-722A-4CA3-BDF3-EC267EA95BAF}">
      <dgm:prSet/>
      <dgm:spPr/>
      <dgm:t>
        <a:bodyPr/>
        <a:lstStyle/>
        <a:p>
          <a:endParaRPr lang="nl-NL"/>
        </a:p>
      </dgm:t>
    </dgm:pt>
    <dgm:pt modelId="{EDC1422A-36CA-49EE-8613-F3D1E2724A70}" type="sibTrans" cxnId="{C02CC2DE-722A-4CA3-BDF3-EC267EA95BAF}">
      <dgm:prSet/>
      <dgm:spPr/>
      <dgm:t>
        <a:bodyPr/>
        <a:lstStyle/>
        <a:p>
          <a:endParaRPr lang="nl-NL"/>
        </a:p>
      </dgm:t>
    </dgm:pt>
    <dgm:pt modelId="{F4B9A970-BEFA-489E-B114-0083A3E0277B}">
      <dgm:prSet phldrT="[Tekst]"/>
      <dgm:spPr/>
      <dgm:t>
        <a:bodyPr/>
        <a:lstStyle/>
        <a:p>
          <a:r>
            <a:rPr lang="nl-NL" dirty="0"/>
            <a:t>Getallen, tabellen, grafieken en diagrammen</a:t>
          </a:r>
        </a:p>
      </dgm:t>
    </dgm:pt>
    <dgm:pt modelId="{BE5B8DFA-CC9E-4D2F-ABAD-E578734ACFE0}" type="parTrans" cxnId="{14765A7A-33E9-4269-975F-EC5E71EB20C8}">
      <dgm:prSet/>
      <dgm:spPr/>
      <dgm:t>
        <a:bodyPr/>
        <a:lstStyle/>
        <a:p>
          <a:endParaRPr lang="nl-NL"/>
        </a:p>
      </dgm:t>
    </dgm:pt>
    <dgm:pt modelId="{99995E8E-6F17-4FB8-8806-67B6EF74EC51}" type="sibTrans" cxnId="{14765A7A-33E9-4269-975F-EC5E71EB20C8}">
      <dgm:prSet/>
      <dgm:spPr/>
      <dgm:t>
        <a:bodyPr/>
        <a:lstStyle/>
        <a:p>
          <a:endParaRPr lang="nl-NL"/>
        </a:p>
      </dgm:t>
    </dgm:pt>
    <dgm:pt modelId="{4866CD9D-8F48-4CF5-B0A4-75D5E12382B6}">
      <dgm:prSet phldrT="[Tekst]"/>
      <dgm:spPr/>
      <dgm:t>
        <a:bodyPr/>
        <a:lstStyle/>
        <a:p>
          <a:r>
            <a:rPr lang="nl-NL" dirty="0"/>
            <a:t>Interviews</a:t>
          </a:r>
        </a:p>
      </dgm:t>
    </dgm:pt>
    <dgm:pt modelId="{797B0790-721D-4D8E-AAF9-DB9E1E7EEF1A}" type="parTrans" cxnId="{0413D30D-6DFF-4D7B-A502-55446C849FBE}">
      <dgm:prSet/>
      <dgm:spPr/>
      <dgm:t>
        <a:bodyPr/>
        <a:lstStyle/>
        <a:p>
          <a:endParaRPr lang="nl-NL"/>
        </a:p>
      </dgm:t>
    </dgm:pt>
    <dgm:pt modelId="{05B6EB95-6D4E-4496-B79C-5939F569C155}" type="sibTrans" cxnId="{0413D30D-6DFF-4D7B-A502-55446C849FBE}">
      <dgm:prSet/>
      <dgm:spPr/>
      <dgm:t>
        <a:bodyPr/>
        <a:lstStyle/>
        <a:p>
          <a:endParaRPr lang="nl-NL"/>
        </a:p>
      </dgm:t>
    </dgm:pt>
    <dgm:pt modelId="{C406502E-A6B5-41EF-BB14-E518F6B558BD}">
      <dgm:prSet phldrT="[Tekst]"/>
      <dgm:spPr/>
      <dgm:t>
        <a:bodyPr/>
        <a:lstStyle/>
        <a:p>
          <a:r>
            <a:rPr lang="nl-NL" dirty="0"/>
            <a:t>Observaties (kwalitatief)</a:t>
          </a:r>
        </a:p>
      </dgm:t>
    </dgm:pt>
    <dgm:pt modelId="{A42532EE-564F-4676-AC27-8C8AB0063849}" type="parTrans" cxnId="{F60BAB66-36FB-40F3-AEBA-C2515870AE49}">
      <dgm:prSet/>
      <dgm:spPr/>
      <dgm:t>
        <a:bodyPr/>
        <a:lstStyle/>
        <a:p>
          <a:endParaRPr lang="nl-NL"/>
        </a:p>
      </dgm:t>
    </dgm:pt>
    <dgm:pt modelId="{6E505E71-639F-4168-8CEA-66F188E8C2E0}" type="sibTrans" cxnId="{F60BAB66-36FB-40F3-AEBA-C2515870AE49}">
      <dgm:prSet/>
      <dgm:spPr/>
      <dgm:t>
        <a:bodyPr/>
        <a:lstStyle/>
        <a:p>
          <a:endParaRPr lang="nl-NL"/>
        </a:p>
      </dgm:t>
    </dgm:pt>
    <dgm:pt modelId="{C2538D2A-7591-4C02-93C1-D6F5F081CECD}">
      <dgm:prSet phldrT="[Tekst]"/>
      <dgm:spPr/>
      <dgm:t>
        <a:bodyPr/>
        <a:lstStyle/>
        <a:p>
          <a:r>
            <a:rPr lang="nl-NL" dirty="0"/>
            <a:t>Literatuur studies (deskresearch)</a:t>
          </a:r>
        </a:p>
      </dgm:t>
    </dgm:pt>
    <dgm:pt modelId="{432B8FC1-54E9-4235-85F3-EF663F0CE7DB}" type="parTrans" cxnId="{2F58C1D4-26EA-4811-BD8D-208F4D2A8325}">
      <dgm:prSet/>
      <dgm:spPr/>
      <dgm:t>
        <a:bodyPr/>
        <a:lstStyle/>
        <a:p>
          <a:endParaRPr lang="nl-NL"/>
        </a:p>
      </dgm:t>
    </dgm:pt>
    <dgm:pt modelId="{108BC3EB-2286-4A3B-AAA1-E87E87273D8B}" type="sibTrans" cxnId="{2F58C1D4-26EA-4811-BD8D-208F4D2A8325}">
      <dgm:prSet/>
      <dgm:spPr/>
      <dgm:t>
        <a:bodyPr/>
        <a:lstStyle/>
        <a:p>
          <a:endParaRPr lang="nl-NL"/>
        </a:p>
      </dgm:t>
    </dgm:pt>
    <dgm:pt modelId="{4B3426DE-7CBD-43BE-A816-EB89D2431BC6}">
      <dgm:prSet phldrT="[Tekst]"/>
      <dgm:spPr/>
      <dgm:t>
        <a:bodyPr/>
        <a:lstStyle/>
        <a:p>
          <a:r>
            <a:rPr lang="nl-NL" dirty="0"/>
            <a:t>Experimenten</a:t>
          </a:r>
        </a:p>
      </dgm:t>
    </dgm:pt>
    <dgm:pt modelId="{C7F8BCCF-8293-4044-9D59-45465F65C1B3}" type="parTrans" cxnId="{134CA6DE-5BA4-4231-A136-7C428FADFDCA}">
      <dgm:prSet/>
      <dgm:spPr/>
      <dgm:t>
        <a:bodyPr/>
        <a:lstStyle/>
        <a:p>
          <a:endParaRPr lang="nl-NL"/>
        </a:p>
      </dgm:t>
    </dgm:pt>
    <dgm:pt modelId="{273AC3A3-04FD-4AAC-8DA0-8DE22F4FF0EF}" type="sibTrans" cxnId="{134CA6DE-5BA4-4231-A136-7C428FADFDCA}">
      <dgm:prSet/>
      <dgm:spPr/>
      <dgm:t>
        <a:bodyPr/>
        <a:lstStyle/>
        <a:p>
          <a:endParaRPr lang="nl-NL"/>
        </a:p>
      </dgm:t>
    </dgm:pt>
    <dgm:pt modelId="{741057A9-86D1-4882-9D97-A293C3720294}">
      <dgm:prSet phldrT="[Tekst]"/>
      <dgm:spPr/>
      <dgm:t>
        <a:bodyPr/>
        <a:lstStyle/>
        <a:p>
          <a:r>
            <a:rPr lang="nl-NL" dirty="0"/>
            <a:t>Observaties (kwantitatief)</a:t>
          </a:r>
        </a:p>
      </dgm:t>
    </dgm:pt>
    <dgm:pt modelId="{560312F7-1A57-4ED1-AD44-500DBF0A8435}" type="parTrans" cxnId="{2F8687FC-88BE-4E78-A4E1-46F0C29005E6}">
      <dgm:prSet/>
      <dgm:spPr/>
      <dgm:t>
        <a:bodyPr/>
        <a:lstStyle/>
        <a:p>
          <a:endParaRPr lang="nl-NL"/>
        </a:p>
      </dgm:t>
    </dgm:pt>
    <dgm:pt modelId="{3FA31BF9-98D1-4D38-AC9D-D05D7226EF26}" type="sibTrans" cxnId="{2F8687FC-88BE-4E78-A4E1-46F0C29005E6}">
      <dgm:prSet/>
      <dgm:spPr/>
      <dgm:t>
        <a:bodyPr/>
        <a:lstStyle/>
        <a:p>
          <a:endParaRPr lang="nl-NL"/>
        </a:p>
      </dgm:t>
    </dgm:pt>
    <dgm:pt modelId="{278DCBEE-6E83-4C1C-A7E9-33CB706459A1}">
      <dgm:prSet phldrT="[Tekst]"/>
      <dgm:spPr/>
      <dgm:t>
        <a:bodyPr/>
        <a:lstStyle/>
        <a:p>
          <a:r>
            <a:rPr lang="nl-NL" dirty="0"/>
            <a:t>Enquêtes </a:t>
          </a:r>
        </a:p>
      </dgm:t>
    </dgm:pt>
    <dgm:pt modelId="{C2941B1F-1A0F-49AB-84BC-A9A1A6A5CC45}" type="parTrans" cxnId="{63B2EDDE-6134-4723-9595-5D52568374A2}">
      <dgm:prSet/>
      <dgm:spPr/>
      <dgm:t>
        <a:bodyPr/>
        <a:lstStyle/>
        <a:p>
          <a:endParaRPr lang="nl-NL"/>
        </a:p>
      </dgm:t>
    </dgm:pt>
    <dgm:pt modelId="{CE1F16F1-32F1-4F8C-A93F-3E13A8F36710}" type="sibTrans" cxnId="{63B2EDDE-6134-4723-9595-5D52568374A2}">
      <dgm:prSet/>
      <dgm:spPr/>
      <dgm:t>
        <a:bodyPr/>
        <a:lstStyle/>
        <a:p>
          <a:endParaRPr lang="nl-NL"/>
        </a:p>
      </dgm:t>
    </dgm:pt>
    <dgm:pt modelId="{214E45AB-6396-4B6A-A095-FAC588D645D6}" type="pres">
      <dgm:prSet presAssocID="{68DD2091-5428-4714-9700-26FEBBC55352}" presName="Name0" presStyleCnt="0">
        <dgm:presLayoutVars>
          <dgm:chMax/>
          <dgm:chPref/>
          <dgm:dir/>
        </dgm:presLayoutVars>
      </dgm:prSet>
      <dgm:spPr/>
    </dgm:pt>
    <dgm:pt modelId="{52E23032-4EDB-454D-B3AA-3CE134DF40FC}" type="pres">
      <dgm:prSet presAssocID="{30FB3475-178C-4DC6-A398-7585861BE1AD}" presName="parenttextcomposite" presStyleCnt="0"/>
      <dgm:spPr/>
    </dgm:pt>
    <dgm:pt modelId="{46DEB995-D552-45ED-894D-8EBFA9E41253}" type="pres">
      <dgm:prSet presAssocID="{30FB3475-178C-4DC6-A398-7585861BE1AD}" presName="parenttext" presStyleLbl="revTx" presStyleIdx="0" presStyleCnt="2">
        <dgm:presLayoutVars>
          <dgm:chMax/>
          <dgm:chPref val="2"/>
          <dgm:bulletEnabled val="1"/>
        </dgm:presLayoutVars>
      </dgm:prSet>
      <dgm:spPr/>
    </dgm:pt>
    <dgm:pt modelId="{3759E09A-DD9B-44C8-B60C-F0629492D9B9}" type="pres">
      <dgm:prSet presAssocID="{30FB3475-178C-4DC6-A398-7585861BE1AD}" presName="composite" presStyleCnt="0"/>
      <dgm:spPr/>
    </dgm:pt>
    <dgm:pt modelId="{DB55A613-CD3A-4601-B3A8-23BF00ABABA0}" type="pres">
      <dgm:prSet presAssocID="{30FB3475-178C-4DC6-A398-7585861BE1AD}" presName="chevron1" presStyleLbl="alignNode1" presStyleIdx="0" presStyleCnt="14"/>
      <dgm:spPr/>
    </dgm:pt>
    <dgm:pt modelId="{D6BBC1D3-E108-4AD5-8953-AF8B292B0785}" type="pres">
      <dgm:prSet presAssocID="{30FB3475-178C-4DC6-A398-7585861BE1AD}" presName="chevron2" presStyleLbl="alignNode1" presStyleIdx="1" presStyleCnt="14"/>
      <dgm:spPr/>
    </dgm:pt>
    <dgm:pt modelId="{F9C66626-9FAC-4E86-8B46-6C1ECF2C0301}" type="pres">
      <dgm:prSet presAssocID="{30FB3475-178C-4DC6-A398-7585861BE1AD}" presName="chevron3" presStyleLbl="alignNode1" presStyleIdx="2" presStyleCnt="14"/>
      <dgm:spPr/>
    </dgm:pt>
    <dgm:pt modelId="{7DB3047B-37B0-414F-BB52-CFEDB9B39B6D}" type="pres">
      <dgm:prSet presAssocID="{30FB3475-178C-4DC6-A398-7585861BE1AD}" presName="chevron4" presStyleLbl="alignNode1" presStyleIdx="3" presStyleCnt="14"/>
      <dgm:spPr/>
    </dgm:pt>
    <dgm:pt modelId="{20900CA4-3877-4C69-8420-240A356D8EE4}" type="pres">
      <dgm:prSet presAssocID="{30FB3475-178C-4DC6-A398-7585861BE1AD}" presName="chevron5" presStyleLbl="alignNode1" presStyleIdx="4" presStyleCnt="14"/>
      <dgm:spPr/>
    </dgm:pt>
    <dgm:pt modelId="{6DE4C93D-EBA2-48FE-8F16-F53035E042DA}" type="pres">
      <dgm:prSet presAssocID="{30FB3475-178C-4DC6-A398-7585861BE1AD}" presName="chevron6" presStyleLbl="alignNode1" presStyleIdx="5" presStyleCnt="14"/>
      <dgm:spPr/>
    </dgm:pt>
    <dgm:pt modelId="{4A727782-1A0D-4F6B-A5CD-A48FDECB05DA}" type="pres">
      <dgm:prSet presAssocID="{30FB3475-178C-4DC6-A398-7585861BE1AD}" presName="chevron7" presStyleLbl="alignNode1" presStyleIdx="6" presStyleCnt="14"/>
      <dgm:spPr/>
    </dgm:pt>
    <dgm:pt modelId="{E0E08D51-07C4-4678-B69B-D07504EC99DD}" type="pres">
      <dgm:prSet presAssocID="{30FB3475-178C-4DC6-A398-7585861BE1AD}" presName="childtext" presStyleLbl="solidFgAcc1" presStyleIdx="0" presStyleCnt="2">
        <dgm:presLayoutVars>
          <dgm:chMax/>
          <dgm:chPref val="0"/>
          <dgm:bulletEnabled val="1"/>
        </dgm:presLayoutVars>
      </dgm:prSet>
      <dgm:spPr/>
    </dgm:pt>
    <dgm:pt modelId="{AB3CA23F-9D0A-4A76-B660-4352C03B37A1}" type="pres">
      <dgm:prSet presAssocID="{027C0593-3343-406B-B51E-28D0F891B2D2}" presName="sibTrans" presStyleCnt="0"/>
      <dgm:spPr/>
    </dgm:pt>
    <dgm:pt modelId="{F29B418C-9E69-4732-966F-EBCA50661CBC}" type="pres">
      <dgm:prSet presAssocID="{1F5019E1-93A1-43AE-A2E8-26344DAAE790}" presName="parenttextcomposite" presStyleCnt="0"/>
      <dgm:spPr/>
    </dgm:pt>
    <dgm:pt modelId="{50284F8D-1106-4EFE-A557-E83D205C496B}" type="pres">
      <dgm:prSet presAssocID="{1F5019E1-93A1-43AE-A2E8-26344DAAE790}" presName="parenttext" presStyleLbl="revTx" presStyleIdx="1" presStyleCnt="2">
        <dgm:presLayoutVars>
          <dgm:chMax/>
          <dgm:chPref val="2"/>
          <dgm:bulletEnabled val="1"/>
        </dgm:presLayoutVars>
      </dgm:prSet>
      <dgm:spPr/>
    </dgm:pt>
    <dgm:pt modelId="{E609617B-AA2C-4331-9A36-0AF99ED41A41}" type="pres">
      <dgm:prSet presAssocID="{1F5019E1-93A1-43AE-A2E8-26344DAAE790}" presName="composite" presStyleCnt="0"/>
      <dgm:spPr/>
    </dgm:pt>
    <dgm:pt modelId="{A8735C56-64F9-4A6B-9FA1-E227F80A3699}" type="pres">
      <dgm:prSet presAssocID="{1F5019E1-93A1-43AE-A2E8-26344DAAE790}" presName="chevron1" presStyleLbl="alignNode1" presStyleIdx="7" presStyleCnt="14"/>
      <dgm:spPr/>
    </dgm:pt>
    <dgm:pt modelId="{E4FEC196-3806-4792-BC2D-05F5371D8449}" type="pres">
      <dgm:prSet presAssocID="{1F5019E1-93A1-43AE-A2E8-26344DAAE790}" presName="chevron2" presStyleLbl="alignNode1" presStyleIdx="8" presStyleCnt="14"/>
      <dgm:spPr/>
    </dgm:pt>
    <dgm:pt modelId="{1236F309-1041-4FC5-91F9-C3EAD8AD004B}" type="pres">
      <dgm:prSet presAssocID="{1F5019E1-93A1-43AE-A2E8-26344DAAE790}" presName="chevron3" presStyleLbl="alignNode1" presStyleIdx="9" presStyleCnt="14"/>
      <dgm:spPr/>
    </dgm:pt>
    <dgm:pt modelId="{A34CBBAC-3ED8-40C4-A45A-C3007930BAC8}" type="pres">
      <dgm:prSet presAssocID="{1F5019E1-93A1-43AE-A2E8-26344DAAE790}" presName="chevron4" presStyleLbl="alignNode1" presStyleIdx="10" presStyleCnt="14"/>
      <dgm:spPr/>
    </dgm:pt>
    <dgm:pt modelId="{0A86C3A7-0E14-43BA-9809-B99EFE110618}" type="pres">
      <dgm:prSet presAssocID="{1F5019E1-93A1-43AE-A2E8-26344DAAE790}" presName="chevron5" presStyleLbl="alignNode1" presStyleIdx="11" presStyleCnt="14"/>
      <dgm:spPr/>
    </dgm:pt>
    <dgm:pt modelId="{86B27DD1-5A93-4954-81FD-0085C809B5CE}" type="pres">
      <dgm:prSet presAssocID="{1F5019E1-93A1-43AE-A2E8-26344DAAE790}" presName="chevron6" presStyleLbl="alignNode1" presStyleIdx="12" presStyleCnt="14"/>
      <dgm:spPr/>
    </dgm:pt>
    <dgm:pt modelId="{544588BC-9B81-4C5E-8404-01A71361947F}" type="pres">
      <dgm:prSet presAssocID="{1F5019E1-93A1-43AE-A2E8-26344DAAE790}" presName="chevron7" presStyleLbl="alignNode1" presStyleIdx="13" presStyleCnt="14"/>
      <dgm:spPr/>
    </dgm:pt>
    <dgm:pt modelId="{237A1FB8-F87E-424C-8D18-6892AEB4ED4A}" type="pres">
      <dgm:prSet presAssocID="{1F5019E1-93A1-43AE-A2E8-26344DAAE790}" presName="childtext" presStyleLbl="solidFgAcc1" presStyleIdx="1" presStyleCnt="2">
        <dgm:presLayoutVars>
          <dgm:chMax/>
          <dgm:chPref val="0"/>
          <dgm:bulletEnabled val="1"/>
        </dgm:presLayoutVars>
      </dgm:prSet>
      <dgm:spPr/>
    </dgm:pt>
  </dgm:ptLst>
  <dgm:cxnLst>
    <dgm:cxn modelId="{0413D30D-6DFF-4D7B-A502-55446C849FBE}" srcId="{2C74BB51-6A1B-4967-B8AB-FF464CAA2F15}" destId="{4866CD9D-8F48-4CF5-B0A4-75D5E12382B6}" srcOrd="0" destOrd="0" parTransId="{797B0790-721D-4D8E-AAF9-DB9E1E7EEF1A}" sibTransId="{05B6EB95-6D4E-4496-B79C-5939F569C155}"/>
    <dgm:cxn modelId="{D7CB9162-0892-4D47-8994-2BD4D6450664}" type="presOf" srcId="{2C74BB51-6A1B-4967-B8AB-FF464CAA2F15}" destId="{E0E08D51-07C4-4678-B69B-D07504EC99DD}" srcOrd="0" destOrd="0" presId="urn:microsoft.com/office/officeart/2008/layout/VerticalAccentList"/>
    <dgm:cxn modelId="{F60BAB66-36FB-40F3-AEBA-C2515870AE49}" srcId="{2C74BB51-6A1B-4967-B8AB-FF464CAA2F15}" destId="{C406502E-A6B5-41EF-BB14-E518F6B558BD}" srcOrd="1" destOrd="0" parTransId="{A42532EE-564F-4676-AC27-8C8AB0063849}" sibTransId="{6E505E71-639F-4168-8CEA-66F188E8C2E0}"/>
    <dgm:cxn modelId="{14765A7A-33E9-4269-975F-EC5E71EB20C8}" srcId="{1F5019E1-93A1-43AE-A2E8-26344DAAE790}" destId="{F4B9A970-BEFA-489E-B114-0083A3E0277B}" srcOrd="0" destOrd="0" parTransId="{BE5B8DFA-CC9E-4D2F-ABAD-E578734ACFE0}" sibTransId="{99995E8E-6F17-4FB8-8806-67B6EF74EC51}"/>
    <dgm:cxn modelId="{AB738588-2210-4E2C-8CDB-F215CB3EE729}" type="presOf" srcId="{68DD2091-5428-4714-9700-26FEBBC55352}" destId="{214E45AB-6396-4B6A-A095-FAC588D645D6}" srcOrd="0" destOrd="0" presId="urn:microsoft.com/office/officeart/2008/layout/VerticalAccentList"/>
    <dgm:cxn modelId="{7AD50789-57A5-4086-A1A9-7606A80C62F3}" type="presOf" srcId="{C2538D2A-7591-4C02-93C1-D6F5F081CECD}" destId="{E0E08D51-07C4-4678-B69B-D07504EC99DD}" srcOrd="0" destOrd="3" presId="urn:microsoft.com/office/officeart/2008/layout/VerticalAccentList"/>
    <dgm:cxn modelId="{816E308C-D291-4E03-A915-6006600F1211}" type="presOf" srcId="{F4B9A970-BEFA-489E-B114-0083A3E0277B}" destId="{237A1FB8-F87E-424C-8D18-6892AEB4ED4A}" srcOrd="0" destOrd="0" presId="urn:microsoft.com/office/officeart/2008/layout/VerticalAccentList"/>
    <dgm:cxn modelId="{6E413F8D-7125-4D97-90DA-31BE7FB727E9}" type="presOf" srcId="{741057A9-86D1-4882-9D97-A293C3720294}" destId="{237A1FB8-F87E-424C-8D18-6892AEB4ED4A}" srcOrd="0" destOrd="2" presId="urn:microsoft.com/office/officeart/2008/layout/VerticalAccentList"/>
    <dgm:cxn modelId="{A9A3AB92-A7FD-44A5-84B1-DB3D6572FF15}" srcId="{30FB3475-178C-4DC6-A398-7585861BE1AD}" destId="{2C74BB51-6A1B-4967-B8AB-FF464CAA2F15}" srcOrd="0" destOrd="0" parTransId="{90E7E63E-650D-4D79-88E4-65C38176C5A5}" sibTransId="{E8E754FB-7217-41D2-B9BB-1A703D6A254C}"/>
    <dgm:cxn modelId="{BCF705B9-172F-4B39-B8A8-3C95BCBD95AC}" type="presOf" srcId="{1F5019E1-93A1-43AE-A2E8-26344DAAE790}" destId="{50284F8D-1106-4EFE-A557-E83D205C496B}" srcOrd="0" destOrd="0" presId="urn:microsoft.com/office/officeart/2008/layout/VerticalAccentList"/>
    <dgm:cxn modelId="{2F58C1D4-26EA-4811-BD8D-208F4D2A8325}" srcId="{2C74BB51-6A1B-4967-B8AB-FF464CAA2F15}" destId="{C2538D2A-7591-4C02-93C1-D6F5F081CECD}" srcOrd="2" destOrd="0" parTransId="{432B8FC1-54E9-4235-85F3-EF663F0CE7DB}" sibTransId="{108BC3EB-2286-4A3B-AAA1-E87E87273D8B}"/>
    <dgm:cxn modelId="{134CA6DE-5BA4-4231-A136-7C428FADFDCA}" srcId="{F4B9A970-BEFA-489E-B114-0083A3E0277B}" destId="{4B3426DE-7CBD-43BE-A816-EB89D2431BC6}" srcOrd="0" destOrd="0" parTransId="{C7F8BCCF-8293-4044-9D59-45465F65C1B3}" sibTransId="{273AC3A3-04FD-4AAC-8DA0-8DE22F4FF0EF}"/>
    <dgm:cxn modelId="{C02CC2DE-722A-4CA3-BDF3-EC267EA95BAF}" srcId="{68DD2091-5428-4714-9700-26FEBBC55352}" destId="{1F5019E1-93A1-43AE-A2E8-26344DAAE790}" srcOrd="1" destOrd="0" parTransId="{BAF13323-2EF1-4907-A061-2EEB234DF01F}" sibTransId="{EDC1422A-36CA-49EE-8613-F3D1E2724A70}"/>
    <dgm:cxn modelId="{63B2EDDE-6134-4723-9595-5D52568374A2}" srcId="{F4B9A970-BEFA-489E-B114-0083A3E0277B}" destId="{278DCBEE-6E83-4C1C-A7E9-33CB706459A1}" srcOrd="2" destOrd="0" parTransId="{C2941B1F-1A0F-49AB-84BC-A9A1A6A5CC45}" sibTransId="{CE1F16F1-32F1-4F8C-A93F-3E13A8F36710}"/>
    <dgm:cxn modelId="{53F437E3-DB32-475D-8876-FB55713D0196}" type="presOf" srcId="{278DCBEE-6E83-4C1C-A7E9-33CB706459A1}" destId="{237A1FB8-F87E-424C-8D18-6892AEB4ED4A}" srcOrd="0" destOrd="3" presId="urn:microsoft.com/office/officeart/2008/layout/VerticalAccentList"/>
    <dgm:cxn modelId="{BD7772E3-9F5E-4F2E-8227-139EBDF7D8D9}" srcId="{68DD2091-5428-4714-9700-26FEBBC55352}" destId="{30FB3475-178C-4DC6-A398-7585861BE1AD}" srcOrd="0" destOrd="0" parTransId="{2B552BDF-9C1F-4B5A-954E-FF8DBDBF4573}" sibTransId="{027C0593-3343-406B-B51E-28D0F891B2D2}"/>
    <dgm:cxn modelId="{02A9D3E3-A3F3-40FD-925E-197617E9DA62}" type="presOf" srcId="{4866CD9D-8F48-4CF5-B0A4-75D5E12382B6}" destId="{E0E08D51-07C4-4678-B69B-D07504EC99DD}" srcOrd="0" destOrd="1" presId="urn:microsoft.com/office/officeart/2008/layout/VerticalAccentList"/>
    <dgm:cxn modelId="{F6833DEA-33E5-42E9-9214-6ADC0F3A4D70}" type="presOf" srcId="{4B3426DE-7CBD-43BE-A816-EB89D2431BC6}" destId="{237A1FB8-F87E-424C-8D18-6892AEB4ED4A}" srcOrd="0" destOrd="1" presId="urn:microsoft.com/office/officeart/2008/layout/VerticalAccentList"/>
    <dgm:cxn modelId="{2096D7EB-B521-4EA5-901D-72EBB29DEFC7}" type="presOf" srcId="{C406502E-A6B5-41EF-BB14-E518F6B558BD}" destId="{E0E08D51-07C4-4678-B69B-D07504EC99DD}" srcOrd="0" destOrd="2" presId="urn:microsoft.com/office/officeart/2008/layout/VerticalAccentList"/>
    <dgm:cxn modelId="{05090AF6-7A58-4BB6-888C-125C2BA5D6EB}" type="presOf" srcId="{30FB3475-178C-4DC6-A398-7585861BE1AD}" destId="{46DEB995-D552-45ED-894D-8EBFA9E41253}" srcOrd="0" destOrd="0" presId="urn:microsoft.com/office/officeart/2008/layout/VerticalAccentList"/>
    <dgm:cxn modelId="{2F8687FC-88BE-4E78-A4E1-46F0C29005E6}" srcId="{F4B9A970-BEFA-489E-B114-0083A3E0277B}" destId="{741057A9-86D1-4882-9D97-A293C3720294}" srcOrd="1" destOrd="0" parTransId="{560312F7-1A57-4ED1-AD44-500DBF0A8435}" sibTransId="{3FA31BF9-98D1-4D38-AC9D-D05D7226EF26}"/>
    <dgm:cxn modelId="{5020F1B1-212B-479E-9B9F-358E512E6C1A}" type="presParOf" srcId="{214E45AB-6396-4B6A-A095-FAC588D645D6}" destId="{52E23032-4EDB-454D-B3AA-3CE134DF40FC}" srcOrd="0" destOrd="0" presId="urn:microsoft.com/office/officeart/2008/layout/VerticalAccentList"/>
    <dgm:cxn modelId="{268146C7-3076-4048-8A4B-20B1547BAE5C}" type="presParOf" srcId="{52E23032-4EDB-454D-B3AA-3CE134DF40FC}" destId="{46DEB995-D552-45ED-894D-8EBFA9E41253}" srcOrd="0" destOrd="0" presId="urn:microsoft.com/office/officeart/2008/layout/VerticalAccentList"/>
    <dgm:cxn modelId="{CB452A38-9622-4E6F-8F3F-EB3B3ADA7BC7}" type="presParOf" srcId="{214E45AB-6396-4B6A-A095-FAC588D645D6}" destId="{3759E09A-DD9B-44C8-B60C-F0629492D9B9}" srcOrd="1" destOrd="0" presId="urn:microsoft.com/office/officeart/2008/layout/VerticalAccentList"/>
    <dgm:cxn modelId="{C8B6A764-717E-4EBC-9771-6A17A8B79A8C}" type="presParOf" srcId="{3759E09A-DD9B-44C8-B60C-F0629492D9B9}" destId="{DB55A613-CD3A-4601-B3A8-23BF00ABABA0}" srcOrd="0" destOrd="0" presId="urn:microsoft.com/office/officeart/2008/layout/VerticalAccentList"/>
    <dgm:cxn modelId="{435B2D43-A1B0-414E-9D19-4E5D337931B6}" type="presParOf" srcId="{3759E09A-DD9B-44C8-B60C-F0629492D9B9}" destId="{D6BBC1D3-E108-4AD5-8953-AF8B292B0785}" srcOrd="1" destOrd="0" presId="urn:microsoft.com/office/officeart/2008/layout/VerticalAccentList"/>
    <dgm:cxn modelId="{CF2E9D43-0C52-48C9-85D3-499A7BA77ABC}" type="presParOf" srcId="{3759E09A-DD9B-44C8-B60C-F0629492D9B9}" destId="{F9C66626-9FAC-4E86-8B46-6C1ECF2C0301}" srcOrd="2" destOrd="0" presId="urn:microsoft.com/office/officeart/2008/layout/VerticalAccentList"/>
    <dgm:cxn modelId="{F09B44A7-9305-48B8-B38B-D2C642D3933F}" type="presParOf" srcId="{3759E09A-DD9B-44C8-B60C-F0629492D9B9}" destId="{7DB3047B-37B0-414F-BB52-CFEDB9B39B6D}" srcOrd="3" destOrd="0" presId="urn:microsoft.com/office/officeart/2008/layout/VerticalAccentList"/>
    <dgm:cxn modelId="{DEEC94DF-1BCC-4CDD-834A-58DAEBCE7105}" type="presParOf" srcId="{3759E09A-DD9B-44C8-B60C-F0629492D9B9}" destId="{20900CA4-3877-4C69-8420-240A356D8EE4}" srcOrd="4" destOrd="0" presId="urn:microsoft.com/office/officeart/2008/layout/VerticalAccentList"/>
    <dgm:cxn modelId="{C0965FAA-5106-494C-8399-F052A16CCCD2}" type="presParOf" srcId="{3759E09A-DD9B-44C8-B60C-F0629492D9B9}" destId="{6DE4C93D-EBA2-48FE-8F16-F53035E042DA}" srcOrd="5" destOrd="0" presId="urn:microsoft.com/office/officeart/2008/layout/VerticalAccentList"/>
    <dgm:cxn modelId="{3F59B27D-8580-4C64-AD07-252DB63BF45C}" type="presParOf" srcId="{3759E09A-DD9B-44C8-B60C-F0629492D9B9}" destId="{4A727782-1A0D-4F6B-A5CD-A48FDECB05DA}" srcOrd="6" destOrd="0" presId="urn:microsoft.com/office/officeart/2008/layout/VerticalAccentList"/>
    <dgm:cxn modelId="{50550E62-F5C6-4690-8AD6-09E34D13045B}" type="presParOf" srcId="{3759E09A-DD9B-44C8-B60C-F0629492D9B9}" destId="{E0E08D51-07C4-4678-B69B-D07504EC99DD}" srcOrd="7" destOrd="0" presId="urn:microsoft.com/office/officeart/2008/layout/VerticalAccentList"/>
    <dgm:cxn modelId="{70C69555-C2CF-479E-BCD5-A053F72C5164}" type="presParOf" srcId="{214E45AB-6396-4B6A-A095-FAC588D645D6}" destId="{AB3CA23F-9D0A-4A76-B660-4352C03B37A1}" srcOrd="2" destOrd="0" presId="urn:microsoft.com/office/officeart/2008/layout/VerticalAccentList"/>
    <dgm:cxn modelId="{CF974DB2-5967-49BA-B85F-F53731FF9DDB}" type="presParOf" srcId="{214E45AB-6396-4B6A-A095-FAC588D645D6}" destId="{F29B418C-9E69-4732-966F-EBCA50661CBC}" srcOrd="3" destOrd="0" presId="urn:microsoft.com/office/officeart/2008/layout/VerticalAccentList"/>
    <dgm:cxn modelId="{1EC3E8B9-1C2D-4875-9303-0E1EA553BA85}" type="presParOf" srcId="{F29B418C-9E69-4732-966F-EBCA50661CBC}" destId="{50284F8D-1106-4EFE-A557-E83D205C496B}" srcOrd="0" destOrd="0" presId="urn:microsoft.com/office/officeart/2008/layout/VerticalAccentList"/>
    <dgm:cxn modelId="{DF36EA70-4418-41E0-83B8-A886740E4A29}" type="presParOf" srcId="{214E45AB-6396-4B6A-A095-FAC588D645D6}" destId="{E609617B-AA2C-4331-9A36-0AF99ED41A41}" srcOrd="4" destOrd="0" presId="urn:microsoft.com/office/officeart/2008/layout/VerticalAccentList"/>
    <dgm:cxn modelId="{647A22C4-C14D-45C0-B7EF-874DD6480AB1}" type="presParOf" srcId="{E609617B-AA2C-4331-9A36-0AF99ED41A41}" destId="{A8735C56-64F9-4A6B-9FA1-E227F80A3699}" srcOrd="0" destOrd="0" presId="urn:microsoft.com/office/officeart/2008/layout/VerticalAccentList"/>
    <dgm:cxn modelId="{3165D09F-39EB-4096-9CB6-7A4FD058C4F4}" type="presParOf" srcId="{E609617B-AA2C-4331-9A36-0AF99ED41A41}" destId="{E4FEC196-3806-4792-BC2D-05F5371D8449}" srcOrd="1" destOrd="0" presId="urn:microsoft.com/office/officeart/2008/layout/VerticalAccentList"/>
    <dgm:cxn modelId="{9FF2800B-AA09-4AF2-A8C3-2CFDC8FDF0DE}" type="presParOf" srcId="{E609617B-AA2C-4331-9A36-0AF99ED41A41}" destId="{1236F309-1041-4FC5-91F9-C3EAD8AD004B}" srcOrd="2" destOrd="0" presId="urn:microsoft.com/office/officeart/2008/layout/VerticalAccentList"/>
    <dgm:cxn modelId="{38C4EA9A-29AD-45A9-BE39-1DDDFB874853}" type="presParOf" srcId="{E609617B-AA2C-4331-9A36-0AF99ED41A41}" destId="{A34CBBAC-3ED8-40C4-A45A-C3007930BAC8}" srcOrd="3" destOrd="0" presId="urn:microsoft.com/office/officeart/2008/layout/VerticalAccentList"/>
    <dgm:cxn modelId="{193604F4-F4FF-42E5-8AC5-4C695BCFF591}" type="presParOf" srcId="{E609617B-AA2C-4331-9A36-0AF99ED41A41}" destId="{0A86C3A7-0E14-43BA-9809-B99EFE110618}" srcOrd="4" destOrd="0" presId="urn:microsoft.com/office/officeart/2008/layout/VerticalAccentList"/>
    <dgm:cxn modelId="{8B5916E7-11AF-4F91-8A54-0A8C93073C4B}" type="presParOf" srcId="{E609617B-AA2C-4331-9A36-0AF99ED41A41}" destId="{86B27DD1-5A93-4954-81FD-0085C809B5CE}" srcOrd="5" destOrd="0" presId="urn:microsoft.com/office/officeart/2008/layout/VerticalAccentList"/>
    <dgm:cxn modelId="{13E6E382-7A93-440A-A062-36C3634183D6}" type="presParOf" srcId="{E609617B-AA2C-4331-9A36-0AF99ED41A41}" destId="{544588BC-9B81-4C5E-8404-01A71361947F}" srcOrd="6" destOrd="0" presId="urn:microsoft.com/office/officeart/2008/layout/VerticalAccentList"/>
    <dgm:cxn modelId="{86B9CE36-B1C6-4F11-BDEC-03FFBA2A8BA1}" type="presParOf" srcId="{E609617B-AA2C-4331-9A36-0AF99ED41A41}" destId="{237A1FB8-F87E-424C-8D18-6892AEB4ED4A}"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C313-D65A-44BB-9DCA-FBA0470220DA}">
      <dsp:nvSpPr>
        <dsp:cNvPr id="0" name=""/>
        <dsp:cNvSpPr/>
      </dsp:nvSpPr>
      <dsp:spPr>
        <a:xfrm>
          <a:off x="814646" y="1778637"/>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Hoofdvraag</a:t>
          </a:r>
        </a:p>
      </dsp:txBody>
      <dsp:txXfrm>
        <a:off x="831099" y="1795090"/>
        <a:ext cx="1090620" cy="528857"/>
      </dsp:txXfrm>
    </dsp:sp>
    <dsp:sp modelId="{B24B4B75-ADC1-42F1-843B-8CF378F26A0C}">
      <dsp:nvSpPr>
        <dsp:cNvPr id="0" name=""/>
        <dsp:cNvSpPr/>
      </dsp:nvSpPr>
      <dsp:spPr>
        <a:xfrm rot="17230830">
          <a:off x="1402152" y="1321355"/>
          <a:ext cx="1521451" cy="22763"/>
        </a:xfrm>
        <a:custGeom>
          <a:avLst/>
          <a:gdLst/>
          <a:ahLst/>
          <a:cxnLst/>
          <a:rect l="0" t="0" r="0" b="0"/>
          <a:pathLst>
            <a:path>
              <a:moveTo>
                <a:pt x="0" y="11381"/>
              </a:moveTo>
              <a:lnTo>
                <a:pt x="1521451" y="113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124842" y="1294701"/>
        <a:ext cx="76072" cy="76072"/>
      </dsp:txXfrm>
    </dsp:sp>
    <dsp:sp modelId="{3D06FC7F-6120-4E7F-8A28-534FC7E2149B}">
      <dsp:nvSpPr>
        <dsp:cNvPr id="0" name=""/>
        <dsp:cNvSpPr/>
      </dsp:nvSpPr>
      <dsp:spPr>
        <a:xfrm>
          <a:off x="2387584" y="325074"/>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Deelvraag 1</a:t>
          </a:r>
        </a:p>
      </dsp:txBody>
      <dsp:txXfrm>
        <a:off x="2404037" y="341527"/>
        <a:ext cx="1090620" cy="528857"/>
      </dsp:txXfrm>
    </dsp:sp>
    <dsp:sp modelId="{26A36F49-2FC5-4C2E-A97E-240916B3F3DA}">
      <dsp:nvSpPr>
        <dsp:cNvPr id="0" name=""/>
        <dsp:cNvSpPr/>
      </dsp:nvSpPr>
      <dsp:spPr>
        <a:xfrm rot="19457599">
          <a:off x="3459090" y="433067"/>
          <a:ext cx="553451" cy="22763"/>
        </a:xfrm>
        <a:custGeom>
          <a:avLst/>
          <a:gdLst/>
          <a:ahLst/>
          <a:cxnLst/>
          <a:rect l="0" t="0" r="0" b="0"/>
          <a:pathLst>
            <a:path>
              <a:moveTo>
                <a:pt x="0" y="11381"/>
              </a:moveTo>
              <a:lnTo>
                <a:pt x="553451"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1980" y="430612"/>
        <a:ext cx="27672" cy="27672"/>
      </dsp:txXfrm>
    </dsp:sp>
    <dsp:sp modelId="{9B642AEA-308F-4F2B-B374-EF15452A48F9}">
      <dsp:nvSpPr>
        <dsp:cNvPr id="0" name=""/>
        <dsp:cNvSpPr/>
      </dsp:nvSpPr>
      <dsp:spPr>
        <a:xfrm>
          <a:off x="3960521" y="2060"/>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a:t>Interview</a:t>
          </a:r>
        </a:p>
      </dsp:txBody>
      <dsp:txXfrm>
        <a:off x="3976974" y="18513"/>
        <a:ext cx="1090620" cy="528857"/>
      </dsp:txXfrm>
    </dsp:sp>
    <dsp:sp modelId="{BB5267A6-100A-4F19-98E0-82A52E274A27}">
      <dsp:nvSpPr>
        <dsp:cNvPr id="0" name=""/>
        <dsp:cNvSpPr/>
      </dsp:nvSpPr>
      <dsp:spPr>
        <a:xfrm rot="2142401">
          <a:off x="3459090" y="756081"/>
          <a:ext cx="553451" cy="22763"/>
        </a:xfrm>
        <a:custGeom>
          <a:avLst/>
          <a:gdLst/>
          <a:ahLst/>
          <a:cxnLst/>
          <a:rect l="0" t="0" r="0" b="0"/>
          <a:pathLst>
            <a:path>
              <a:moveTo>
                <a:pt x="0" y="11381"/>
              </a:moveTo>
              <a:lnTo>
                <a:pt x="553451"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1980" y="753626"/>
        <a:ext cx="27672" cy="27672"/>
      </dsp:txXfrm>
    </dsp:sp>
    <dsp:sp modelId="{1F70F231-C552-4490-ADE9-53984C7C7428}">
      <dsp:nvSpPr>
        <dsp:cNvPr id="0" name=""/>
        <dsp:cNvSpPr/>
      </dsp:nvSpPr>
      <dsp:spPr>
        <a:xfrm>
          <a:off x="3960521" y="648088"/>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a:t>Enquête</a:t>
          </a:r>
        </a:p>
      </dsp:txBody>
      <dsp:txXfrm>
        <a:off x="3976974" y="664541"/>
        <a:ext cx="1090620" cy="528857"/>
      </dsp:txXfrm>
    </dsp:sp>
    <dsp:sp modelId="{C87FE803-FB98-4C44-B8C4-7427055F5092}">
      <dsp:nvSpPr>
        <dsp:cNvPr id="0" name=""/>
        <dsp:cNvSpPr/>
      </dsp:nvSpPr>
      <dsp:spPr>
        <a:xfrm rot="20413970">
          <a:off x="1924103" y="1967383"/>
          <a:ext cx="477550" cy="22763"/>
        </a:xfrm>
        <a:custGeom>
          <a:avLst/>
          <a:gdLst/>
          <a:ahLst/>
          <a:cxnLst/>
          <a:rect l="0" t="0" r="0" b="0"/>
          <a:pathLst>
            <a:path>
              <a:moveTo>
                <a:pt x="0" y="11381"/>
              </a:moveTo>
              <a:lnTo>
                <a:pt x="477550" y="113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150939" y="1966826"/>
        <a:ext cx="23877" cy="23877"/>
      </dsp:txXfrm>
    </dsp:sp>
    <dsp:sp modelId="{EAF39D29-CC67-48CF-AB41-F6ED925D8562}">
      <dsp:nvSpPr>
        <dsp:cNvPr id="0" name=""/>
        <dsp:cNvSpPr/>
      </dsp:nvSpPr>
      <dsp:spPr>
        <a:xfrm>
          <a:off x="2387584" y="1617130"/>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Deelvraag 2</a:t>
          </a:r>
        </a:p>
      </dsp:txBody>
      <dsp:txXfrm>
        <a:off x="2404037" y="1633583"/>
        <a:ext cx="1090620" cy="528857"/>
      </dsp:txXfrm>
    </dsp:sp>
    <dsp:sp modelId="{5A8368CE-B648-4F4C-A372-E5862D6D2A77}">
      <dsp:nvSpPr>
        <dsp:cNvPr id="0" name=""/>
        <dsp:cNvSpPr/>
      </dsp:nvSpPr>
      <dsp:spPr>
        <a:xfrm rot="19457599">
          <a:off x="3459090" y="1725123"/>
          <a:ext cx="553451" cy="22763"/>
        </a:xfrm>
        <a:custGeom>
          <a:avLst/>
          <a:gdLst/>
          <a:ahLst/>
          <a:cxnLst/>
          <a:rect l="0" t="0" r="0" b="0"/>
          <a:pathLst>
            <a:path>
              <a:moveTo>
                <a:pt x="0" y="11381"/>
              </a:moveTo>
              <a:lnTo>
                <a:pt x="553451"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1980" y="1722668"/>
        <a:ext cx="27672" cy="27672"/>
      </dsp:txXfrm>
    </dsp:sp>
    <dsp:sp modelId="{199B25A4-D17D-4370-9B51-FC30A16EF45C}">
      <dsp:nvSpPr>
        <dsp:cNvPr id="0" name=""/>
        <dsp:cNvSpPr/>
      </dsp:nvSpPr>
      <dsp:spPr>
        <a:xfrm>
          <a:off x="3960521" y="1294116"/>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a:t>Enquête</a:t>
          </a:r>
        </a:p>
      </dsp:txBody>
      <dsp:txXfrm>
        <a:off x="3976974" y="1310569"/>
        <a:ext cx="1090620" cy="528857"/>
      </dsp:txXfrm>
    </dsp:sp>
    <dsp:sp modelId="{60EFDA16-63BA-494C-9A8C-5069C07FFF31}">
      <dsp:nvSpPr>
        <dsp:cNvPr id="0" name=""/>
        <dsp:cNvSpPr/>
      </dsp:nvSpPr>
      <dsp:spPr>
        <a:xfrm rot="2142401">
          <a:off x="3459090" y="2048137"/>
          <a:ext cx="553451" cy="22763"/>
        </a:xfrm>
        <a:custGeom>
          <a:avLst/>
          <a:gdLst/>
          <a:ahLst/>
          <a:cxnLst/>
          <a:rect l="0" t="0" r="0" b="0"/>
          <a:pathLst>
            <a:path>
              <a:moveTo>
                <a:pt x="0" y="11381"/>
              </a:moveTo>
              <a:lnTo>
                <a:pt x="553451"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1980" y="2045682"/>
        <a:ext cx="27672" cy="27672"/>
      </dsp:txXfrm>
    </dsp:sp>
    <dsp:sp modelId="{55C2C640-5588-4352-9C80-6E699D714356}">
      <dsp:nvSpPr>
        <dsp:cNvPr id="0" name=""/>
        <dsp:cNvSpPr/>
      </dsp:nvSpPr>
      <dsp:spPr>
        <a:xfrm>
          <a:off x="3960521" y="1940144"/>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Deskresearch</a:t>
          </a:r>
        </a:p>
      </dsp:txBody>
      <dsp:txXfrm>
        <a:off x="3976974" y="1956597"/>
        <a:ext cx="1090620" cy="528857"/>
      </dsp:txXfrm>
    </dsp:sp>
    <dsp:sp modelId="{31462744-86F0-4D76-86EC-D76A48112D1E}">
      <dsp:nvSpPr>
        <dsp:cNvPr id="0" name=""/>
        <dsp:cNvSpPr/>
      </dsp:nvSpPr>
      <dsp:spPr>
        <a:xfrm rot="4369170">
          <a:off x="1402152" y="2774918"/>
          <a:ext cx="1521451" cy="22763"/>
        </a:xfrm>
        <a:custGeom>
          <a:avLst/>
          <a:gdLst/>
          <a:ahLst/>
          <a:cxnLst/>
          <a:rect l="0" t="0" r="0" b="0"/>
          <a:pathLst>
            <a:path>
              <a:moveTo>
                <a:pt x="0" y="11381"/>
              </a:moveTo>
              <a:lnTo>
                <a:pt x="1521451" y="1138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124842" y="2748264"/>
        <a:ext cx="76072" cy="76072"/>
      </dsp:txXfrm>
    </dsp:sp>
    <dsp:sp modelId="{4346EC59-5E04-496A-AEE5-69B60A05B460}">
      <dsp:nvSpPr>
        <dsp:cNvPr id="0" name=""/>
        <dsp:cNvSpPr/>
      </dsp:nvSpPr>
      <dsp:spPr>
        <a:xfrm>
          <a:off x="2387584" y="3232200"/>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Deelvraag 3</a:t>
          </a:r>
        </a:p>
      </dsp:txBody>
      <dsp:txXfrm>
        <a:off x="2404037" y="3248653"/>
        <a:ext cx="1090620" cy="528857"/>
      </dsp:txXfrm>
    </dsp:sp>
    <dsp:sp modelId="{DC80F531-4F69-4ABF-AD05-9A7000DAF42E}">
      <dsp:nvSpPr>
        <dsp:cNvPr id="0" name=""/>
        <dsp:cNvSpPr/>
      </dsp:nvSpPr>
      <dsp:spPr>
        <a:xfrm rot="18289469">
          <a:off x="3342331" y="3178686"/>
          <a:ext cx="786970" cy="22763"/>
        </a:xfrm>
        <a:custGeom>
          <a:avLst/>
          <a:gdLst/>
          <a:ahLst/>
          <a:cxnLst/>
          <a:rect l="0" t="0" r="0" b="0"/>
          <a:pathLst>
            <a:path>
              <a:moveTo>
                <a:pt x="0" y="11381"/>
              </a:moveTo>
              <a:lnTo>
                <a:pt x="786970"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16142" y="3170393"/>
        <a:ext cx="39348" cy="39348"/>
      </dsp:txXfrm>
    </dsp:sp>
    <dsp:sp modelId="{483B6A61-4534-4AAB-9DFF-16FF2A84964D}">
      <dsp:nvSpPr>
        <dsp:cNvPr id="0" name=""/>
        <dsp:cNvSpPr/>
      </dsp:nvSpPr>
      <dsp:spPr>
        <a:xfrm>
          <a:off x="3960521" y="2586172"/>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Interview</a:t>
          </a:r>
        </a:p>
      </dsp:txBody>
      <dsp:txXfrm>
        <a:off x="3976974" y="2602625"/>
        <a:ext cx="1090620" cy="528857"/>
      </dsp:txXfrm>
    </dsp:sp>
    <dsp:sp modelId="{8E1F61BB-8145-4D49-895A-DEA31F8C7262}">
      <dsp:nvSpPr>
        <dsp:cNvPr id="0" name=""/>
        <dsp:cNvSpPr/>
      </dsp:nvSpPr>
      <dsp:spPr>
        <a:xfrm>
          <a:off x="3511110" y="3501700"/>
          <a:ext cx="449410" cy="22763"/>
        </a:xfrm>
        <a:custGeom>
          <a:avLst/>
          <a:gdLst/>
          <a:ahLst/>
          <a:cxnLst/>
          <a:rect l="0" t="0" r="0" b="0"/>
          <a:pathLst>
            <a:path>
              <a:moveTo>
                <a:pt x="0" y="11381"/>
              </a:moveTo>
              <a:lnTo>
                <a:pt x="449410"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24581" y="3501846"/>
        <a:ext cx="22470" cy="22470"/>
      </dsp:txXfrm>
    </dsp:sp>
    <dsp:sp modelId="{BCCF5376-7E79-4711-B00B-FC0D08E410B4}">
      <dsp:nvSpPr>
        <dsp:cNvPr id="0" name=""/>
        <dsp:cNvSpPr/>
      </dsp:nvSpPr>
      <dsp:spPr>
        <a:xfrm>
          <a:off x="3960521" y="3232200"/>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Deskresearch</a:t>
          </a:r>
        </a:p>
      </dsp:txBody>
      <dsp:txXfrm>
        <a:off x="3976974" y="3248653"/>
        <a:ext cx="1090620" cy="528857"/>
      </dsp:txXfrm>
    </dsp:sp>
    <dsp:sp modelId="{C87633D4-43B9-41C9-A34D-9B9F5B2DA865}">
      <dsp:nvSpPr>
        <dsp:cNvPr id="0" name=""/>
        <dsp:cNvSpPr/>
      </dsp:nvSpPr>
      <dsp:spPr>
        <a:xfrm rot="3310531">
          <a:off x="3342331" y="3824713"/>
          <a:ext cx="786970" cy="22763"/>
        </a:xfrm>
        <a:custGeom>
          <a:avLst/>
          <a:gdLst/>
          <a:ahLst/>
          <a:cxnLst/>
          <a:rect l="0" t="0" r="0" b="0"/>
          <a:pathLst>
            <a:path>
              <a:moveTo>
                <a:pt x="0" y="11381"/>
              </a:moveTo>
              <a:lnTo>
                <a:pt x="786970" y="11381"/>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716142" y="3816421"/>
        <a:ext cx="39348" cy="39348"/>
      </dsp:txXfrm>
    </dsp:sp>
    <dsp:sp modelId="{247C6C4E-D4F4-42BF-BFEE-CC2A6356F1D9}">
      <dsp:nvSpPr>
        <dsp:cNvPr id="0" name=""/>
        <dsp:cNvSpPr/>
      </dsp:nvSpPr>
      <dsp:spPr>
        <a:xfrm>
          <a:off x="3960521" y="3878228"/>
          <a:ext cx="1123526" cy="5617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err="1"/>
            <a:t>etc</a:t>
          </a:r>
          <a:endParaRPr lang="nl-NL" sz="1300" kern="1200" dirty="0"/>
        </a:p>
      </dsp:txBody>
      <dsp:txXfrm>
        <a:off x="3976974" y="3894681"/>
        <a:ext cx="1090620" cy="528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EB995-D552-45ED-894D-8EBFA9E41253}">
      <dsp:nvSpPr>
        <dsp:cNvPr id="0" name=""/>
        <dsp:cNvSpPr/>
      </dsp:nvSpPr>
      <dsp:spPr>
        <a:xfrm>
          <a:off x="1479031" y="645"/>
          <a:ext cx="7879048" cy="7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b" anchorCtr="0">
          <a:noAutofit/>
        </a:bodyPr>
        <a:lstStyle/>
        <a:p>
          <a:pPr marL="0" lvl="0" indent="0" algn="l" defTabSz="1511300">
            <a:lnSpc>
              <a:spcPct val="90000"/>
            </a:lnSpc>
            <a:spcBef>
              <a:spcPct val="0"/>
            </a:spcBef>
            <a:spcAft>
              <a:spcPct val="35000"/>
            </a:spcAft>
            <a:buNone/>
          </a:pPr>
          <a:r>
            <a:rPr lang="nl-NL" sz="3400" kern="1200" dirty="0"/>
            <a:t>Kwalitatief</a:t>
          </a:r>
        </a:p>
      </dsp:txBody>
      <dsp:txXfrm>
        <a:off x="1479031" y="645"/>
        <a:ext cx="7879048" cy="716277"/>
      </dsp:txXfrm>
    </dsp:sp>
    <dsp:sp modelId="{DB55A613-CD3A-4601-B3A8-23BF00ABABA0}">
      <dsp:nvSpPr>
        <dsp:cNvPr id="0" name=""/>
        <dsp:cNvSpPr/>
      </dsp:nvSpPr>
      <dsp:spPr>
        <a:xfrm>
          <a:off x="1479031"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BC1D3-E108-4AD5-8953-AF8B292B0785}">
      <dsp:nvSpPr>
        <dsp:cNvPr id="0" name=""/>
        <dsp:cNvSpPr/>
      </dsp:nvSpPr>
      <dsp:spPr>
        <a:xfrm>
          <a:off x="2586475"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66626-9FAC-4E86-8B46-6C1ECF2C0301}">
      <dsp:nvSpPr>
        <dsp:cNvPr id="0" name=""/>
        <dsp:cNvSpPr/>
      </dsp:nvSpPr>
      <dsp:spPr>
        <a:xfrm>
          <a:off x="3694794"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3047B-37B0-414F-BB52-CFEDB9B39B6D}">
      <dsp:nvSpPr>
        <dsp:cNvPr id="0" name=""/>
        <dsp:cNvSpPr/>
      </dsp:nvSpPr>
      <dsp:spPr>
        <a:xfrm>
          <a:off x="4802238"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00CA4-3877-4C69-8420-240A356D8EE4}">
      <dsp:nvSpPr>
        <dsp:cNvPr id="0" name=""/>
        <dsp:cNvSpPr/>
      </dsp:nvSpPr>
      <dsp:spPr>
        <a:xfrm>
          <a:off x="5910558"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4C93D-EBA2-48FE-8F16-F53035E042DA}">
      <dsp:nvSpPr>
        <dsp:cNvPr id="0" name=""/>
        <dsp:cNvSpPr/>
      </dsp:nvSpPr>
      <dsp:spPr>
        <a:xfrm>
          <a:off x="7018002"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27782-1A0D-4F6B-A5CD-A48FDECB05DA}">
      <dsp:nvSpPr>
        <dsp:cNvPr id="0" name=""/>
        <dsp:cNvSpPr/>
      </dsp:nvSpPr>
      <dsp:spPr>
        <a:xfrm>
          <a:off x="8126321" y="716922"/>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08D51-07C4-4678-B69B-D07504EC99DD}">
      <dsp:nvSpPr>
        <dsp:cNvPr id="0" name=""/>
        <dsp:cNvSpPr/>
      </dsp:nvSpPr>
      <dsp:spPr>
        <a:xfrm>
          <a:off x="1479031" y="862830"/>
          <a:ext cx="7981476" cy="116726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l" defTabSz="844550">
            <a:lnSpc>
              <a:spcPct val="90000"/>
            </a:lnSpc>
            <a:spcBef>
              <a:spcPct val="0"/>
            </a:spcBef>
            <a:spcAft>
              <a:spcPct val="35000"/>
            </a:spcAft>
            <a:buNone/>
          </a:pPr>
          <a:r>
            <a:rPr lang="nl-NL" sz="1900" kern="1200" dirty="0"/>
            <a:t>Woorden</a:t>
          </a:r>
        </a:p>
        <a:p>
          <a:pPr marL="114300" lvl="1" indent="-114300" algn="l" defTabSz="666750">
            <a:lnSpc>
              <a:spcPct val="90000"/>
            </a:lnSpc>
            <a:spcBef>
              <a:spcPct val="0"/>
            </a:spcBef>
            <a:spcAft>
              <a:spcPct val="15000"/>
            </a:spcAft>
            <a:buChar char="•"/>
          </a:pPr>
          <a:r>
            <a:rPr lang="nl-NL" sz="1500" kern="1200" dirty="0"/>
            <a:t>Interviews</a:t>
          </a:r>
        </a:p>
        <a:p>
          <a:pPr marL="114300" lvl="1" indent="-114300" algn="l" defTabSz="666750">
            <a:lnSpc>
              <a:spcPct val="90000"/>
            </a:lnSpc>
            <a:spcBef>
              <a:spcPct val="0"/>
            </a:spcBef>
            <a:spcAft>
              <a:spcPct val="15000"/>
            </a:spcAft>
            <a:buChar char="•"/>
          </a:pPr>
          <a:r>
            <a:rPr lang="nl-NL" sz="1500" kern="1200" dirty="0"/>
            <a:t>Observaties (kwalitatief)</a:t>
          </a:r>
        </a:p>
        <a:p>
          <a:pPr marL="114300" lvl="1" indent="-114300" algn="l" defTabSz="666750">
            <a:lnSpc>
              <a:spcPct val="90000"/>
            </a:lnSpc>
            <a:spcBef>
              <a:spcPct val="0"/>
            </a:spcBef>
            <a:spcAft>
              <a:spcPct val="15000"/>
            </a:spcAft>
            <a:buChar char="•"/>
          </a:pPr>
          <a:r>
            <a:rPr lang="nl-NL" sz="1500" kern="1200" dirty="0"/>
            <a:t>Literatuur studies (deskresearch)</a:t>
          </a:r>
        </a:p>
      </dsp:txBody>
      <dsp:txXfrm>
        <a:off x="1479031" y="862830"/>
        <a:ext cx="7981476" cy="1167266"/>
      </dsp:txXfrm>
    </dsp:sp>
    <dsp:sp modelId="{50284F8D-1106-4EFE-A557-E83D205C496B}">
      <dsp:nvSpPr>
        <dsp:cNvPr id="0" name=""/>
        <dsp:cNvSpPr/>
      </dsp:nvSpPr>
      <dsp:spPr>
        <a:xfrm>
          <a:off x="1479031" y="2243594"/>
          <a:ext cx="7879048" cy="71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b" anchorCtr="0">
          <a:noAutofit/>
        </a:bodyPr>
        <a:lstStyle/>
        <a:p>
          <a:pPr marL="0" lvl="0" indent="0" algn="l" defTabSz="1511300">
            <a:lnSpc>
              <a:spcPct val="90000"/>
            </a:lnSpc>
            <a:spcBef>
              <a:spcPct val="0"/>
            </a:spcBef>
            <a:spcAft>
              <a:spcPct val="35000"/>
            </a:spcAft>
            <a:buNone/>
          </a:pPr>
          <a:r>
            <a:rPr lang="nl-NL" sz="3400" kern="1200" dirty="0"/>
            <a:t>Kwantitatief</a:t>
          </a:r>
        </a:p>
      </dsp:txBody>
      <dsp:txXfrm>
        <a:off x="1479031" y="2243594"/>
        <a:ext cx="7879048" cy="716277"/>
      </dsp:txXfrm>
    </dsp:sp>
    <dsp:sp modelId="{A8735C56-64F9-4A6B-9FA1-E227F80A3699}">
      <dsp:nvSpPr>
        <dsp:cNvPr id="0" name=""/>
        <dsp:cNvSpPr/>
      </dsp:nvSpPr>
      <dsp:spPr>
        <a:xfrm>
          <a:off x="1479031"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EC196-3806-4792-BC2D-05F5371D8449}">
      <dsp:nvSpPr>
        <dsp:cNvPr id="0" name=""/>
        <dsp:cNvSpPr/>
      </dsp:nvSpPr>
      <dsp:spPr>
        <a:xfrm>
          <a:off x="2586475"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6F309-1041-4FC5-91F9-C3EAD8AD004B}">
      <dsp:nvSpPr>
        <dsp:cNvPr id="0" name=""/>
        <dsp:cNvSpPr/>
      </dsp:nvSpPr>
      <dsp:spPr>
        <a:xfrm>
          <a:off x="3694794"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CBBAC-3ED8-40C4-A45A-C3007930BAC8}">
      <dsp:nvSpPr>
        <dsp:cNvPr id="0" name=""/>
        <dsp:cNvSpPr/>
      </dsp:nvSpPr>
      <dsp:spPr>
        <a:xfrm>
          <a:off x="4802238"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6C3A7-0E14-43BA-9809-B99EFE110618}">
      <dsp:nvSpPr>
        <dsp:cNvPr id="0" name=""/>
        <dsp:cNvSpPr/>
      </dsp:nvSpPr>
      <dsp:spPr>
        <a:xfrm>
          <a:off x="5910558"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27DD1-5A93-4954-81FD-0085C809B5CE}">
      <dsp:nvSpPr>
        <dsp:cNvPr id="0" name=""/>
        <dsp:cNvSpPr/>
      </dsp:nvSpPr>
      <dsp:spPr>
        <a:xfrm>
          <a:off x="7018002"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588BC-9B81-4C5E-8404-01A71361947F}">
      <dsp:nvSpPr>
        <dsp:cNvPr id="0" name=""/>
        <dsp:cNvSpPr/>
      </dsp:nvSpPr>
      <dsp:spPr>
        <a:xfrm>
          <a:off x="8126321" y="2959871"/>
          <a:ext cx="1843697" cy="1459083"/>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A1FB8-F87E-424C-8D18-6892AEB4ED4A}">
      <dsp:nvSpPr>
        <dsp:cNvPr id="0" name=""/>
        <dsp:cNvSpPr/>
      </dsp:nvSpPr>
      <dsp:spPr>
        <a:xfrm>
          <a:off x="1479031" y="3105779"/>
          <a:ext cx="7981476" cy="1167266"/>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l" defTabSz="844550">
            <a:lnSpc>
              <a:spcPct val="90000"/>
            </a:lnSpc>
            <a:spcBef>
              <a:spcPct val="0"/>
            </a:spcBef>
            <a:spcAft>
              <a:spcPct val="35000"/>
            </a:spcAft>
            <a:buNone/>
          </a:pPr>
          <a:r>
            <a:rPr lang="nl-NL" sz="1900" kern="1200" dirty="0"/>
            <a:t>Getallen, tabellen, grafieken en diagrammen</a:t>
          </a:r>
        </a:p>
        <a:p>
          <a:pPr marL="114300" lvl="1" indent="-114300" algn="l" defTabSz="666750">
            <a:lnSpc>
              <a:spcPct val="90000"/>
            </a:lnSpc>
            <a:spcBef>
              <a:spcPct val="0"/>
            </a:spcBef>
            <a:spcAft>
              <a:spcPct val="15000"/>
            </a:spcAft>
            <a:buChar char="•"/>
          </a:pPr>
          <a:r>
            <a:rPr lang="nl-NL" sz="1500" kern="1200" dirty="0"/>
            <a:t>Experimenten</a:t>
          </a:r>
        </a:p>
        <a:p>
          <a:pPr marL="114300" lvl="1" indent="-114300" algn="l" defTabSz="666750">
            <a:lnSpc>
              <a:spcPct val="90000"/>
            </a:lnSpc>
            <a:spcBef>
              <a:spcPct val="0"/>
            </a:spcBef>
            <a:spcAft>
              <a:spcPct val="15000"/>
            </a:spcAft>
            <a:buChar char="•"/>
          </a:pPr>
          <a:r>
            <a:rPr lang="nl-NL" sz="1500" kern="1200" dirty="0"/>
            <a:t>Observaties (kwantitatief)</a:t>
          </a:r>
        </a:p>
        <a:p>
          <a:pPr marL="114300" lvl="1" indent="-114300" algn="l" defTabSz="666750">
            <a:lnSpc>
              <a:spcPct val="90000"/>
            </a:lnSpc>
            <a:spcBef>
              <a:spcPct val="0"/>
            </a:spcBef>
            <a:spcAft>
              <a:spcPct val="15000"/>
            </a:spcAft>
            <a:buChar char="•"/>
          </a:pPr>
          <a:r>
            <a:rPr lang="nl-NL" sz="1500" kern="1200" dirty="0"/>
            <a:t>Enquêtes </a:t>
          </a:r>
        </a:p>
      </dsp:txBody>
      <dsp:txXfrm>
        <a:off x="1479031" y="3105779"/>
        <a:ext cx="7981476" cy="11672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51E24-19A3-4E2A-8ED6-C05E2BDFCA7E}" type="datetimeFigureOut">
              <a:rPr lang="nl-NL" smtClean="0"/>
              <a:t>29-9-2023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C1DD7-9C45-42E8-A8F5-91D8B6C1BC70}" type="slidenum">
              <a:rPr lang="nl-NL" smtClean="0"/>
              <a:t>‹nr.›</a:t>
            </a:fld>
            <a:endParaRPr lang="nl-NL"/>
          </a:p>
        </p:txBody>
      </p:sp>
    </p:spTree>
    <p:extLst>
      <p:ext uri="{BB962C8B-B14F-4D97-AF65-F5344CB8AC3E}">
        <p14:creationId xmlns:p14="http://schemas.microsoft.com/office/powerpoint/2010/main" val="32733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AC1DD7-9C45-42E8-A8F5-91D8B6C1BC70}" type="slidenum">
              <a:rPr lang="nl-NL" smtClean="0"/>
              <a:t>1</a:t>
            </a:fld>
            <a:endParaRPr lang="nl-NL"/>
          </a:p>
        </p:txBody>
      </p:sp>
    </p:spTree>
    <p:extLst>
      <p:ext uri="{BB962C8B-B14F-4D97-AF65-F5344CB8AC3E}">
        <p14:creationId xmlns:p14="http://schemas.microsoft.com/office/powerpoint/2010/main" val="352635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9375" y="739775"/>
            <a:ext cx="6583363" cy="370363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B16E3-DB88-43F2-B191-AB6D10F233E3}"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34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err="1">
                <a:solidFill>
                  <a:srgbClr val="009CDA"/>
                </a:solidFill>
                <a:effectLst/>
                <a:latin typeface="Trade Gothic W01 Cn 18"/>
              </a:rPr>
              <a:t>Fixi</a:t>
            </a:r>
            <a:r>
              <a:rPr lang="nl-NL" b="0" i="0" dirty="0">
                <a:solidFill>
                  <a:srgbClr val="009CDA"/>
                </a:solidFill>
                <a:effectLst/>
                <a:latin typeface="Trade Gothic W01 Cn 18"/>
              </a:rPr>
              <a:t> app: Verlichting in uw straat kapot? Zwerfvuil? Verstopte riolering? Losse tegels? Een omgewaaide boom? Heeft u een initiatief, tips over uw buurt of wilt u een compliment geven? Maak een melding!</a:t>
            </a:r>
          </a:p>
          <a:p>
            <a:endParaRPr lang="nl-NL" b="0" i="0" dirty="0">
              <a:solidFill>
                <a:srgbClr val="009CDA"/>
              </a:solidFill>
              <a:effectLst/>
              <a:latin typeface="Trade Gothic W01 Cn 18"/>
            </a:endParaRPr>
          </a:p>
          <a:p>
            <a:r>
              <a:rPr lang="nl-NL" b="0" i="0" dirty="0">
                <a:solidFill>
                  <a:srgbClr val="009CDA"/>
                </a:solidFill>
                <a:effectLst/>
                <a:latin typeface="Trade Gothic W01 Cn 18"/>
              </a:rPr>
              <a:t>https://www.tilburg.nl/contact/melding-maken/</a:t>
            </a:r>
          </a:p>
          <a:p>
            <a:endParaRPr lang="nl-NL" dirty="0"/>
          </a:p>
        </p:txBody>
      </p:sp>
      <p:sp>
        <p:nvSpPr>
          <p:cNvPr id="4" name="Tijdelijke aanduiding voor dianummer 3"/>
          <p:cNvSpPr>
            <a:spLocks noGrp="1"/>
          </p:cNvSpPr>
          <p:nvPr>
            <p:ph type="sldNum" sz="quarter" idx="5"/>
          </p:nvPr>
        </p:nvSpPr>
        <p:spPr/>
        <p:txBody>
          <a:bodyPr/>
          <a:lstStyle/>
          <a:p>
            <a:fld id="{E8AC1DD7-9C45-42E8-A8F5-91D8B6C1BC70}" type="slidenum">
              <a:rPr lang="nl-NL" smtClean="0"/>
              <a:t>4</a:t>
            </a:fld>
            <a:endParaRPr lang="nl-NL"/>
          </a:p>
        </p:txBody>
      </p:sp>
    </p:spTree>
    <p:extLst>
      <p:ext uri="{BB962C8B-B14F-4D97-AF65-F5344CB8AC3E}">
        <p14:creationId xmlns:p14="http://schemas.microsoft.com/office/powerpoint/2010/main" val="305935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0" i="0" dirty="0">
                <a:solidFill>
                  <a:srgbClr val="374151"/>
                </a:solidFill>
                <a:effectLst/>
                <a:latin typeface="Söhne"/>
              </a:rPr>
              <a:t>Voor elke speler, tel het totale aantal doelpunten dat ze hebben gescoord gedurende het seizoen en deel dit door het aantal wedstrijden. Dit geeft je het gemiddelde aantal doelpunten per wedstrijd voor elke speler.</a:t>
            </a:r>
          </a:p>
          <a:p>
            <a:pPr marL="228600" indent="-228600">
              <a:buAutoNum type="arabicPeriod"/>
            </a:pPr>
            <a:r>
              <a:rPr lang="nl-NL" b="0" i="0" dirty="0">
                <a:solidFill>
                  <a:srgbClr val="374151"/>
                </a:solidFill>
                <a:effectLst/>
                <a:latin typeface="Söhne"/>
              </a:rPr>
              <a:t>Vergelijk het gemiddelde aantal doelpunten per wedstrijd voor de winnende wedstrijden versus de verloren wedstrijden. Bereken of er een duidelijk verband is tussen het aantal doelpunten en het winnen van de wedstrijd.</a:t>
            </a:r>
          </a:p>
          <a:p>
            <a:pPr marL="228600" indent="-228600">
              <a:buAutoNum type="arabicPeriod"/>
            </a:pPr>
            <a:r>
              <a:rPr lang="nl-NL" b="0" i="0" dirty="0">
                <a:solidFill>
                  <a:srgbClr val="374151"/>
                </a:solidFill>
                <a:effectLst/>
                <a:latin typeface="Söhne"/>
              </a:rPr>
              <a:t>Onderzoek of de scores consistent zijn gedurende het seizoen. Kijk naar de spreiding van de scores en bepaal of de scores betrouwbaar zijn, of dat er veel variatie is in de prestaties van de spelers.</a:t>
            </a:r>
          </a:p>
          <a:p>
            <a:pPr marL="228600" indent="-228600">
              <a:buAutoNum type="arabicPeriod"/>
            </a:pPr>
            <a:r>
              <a:rPr lang="nl-NL" b="0" i="0" dirty="0">
                <a:solidFill>
                  <a:srgbClr val="374151"/>
                </a:solidFill>
                <a:effectLst/>
                <a:latin typeface="Söhne"/>
              </a:rPr>
              <a:t>Controleer of de gegevens nauwkeurig en relevant zijn voor het beoordelen van de prestaties van de spelers. Overweeg andere factoren die van invloed kunnen zijn op de prestaties, zoals blessures of wijzigingen in het team.</a:t>
            </a:r>
          </a:p>
          <a:p>
            <a:pPr marL="228600" indent="-228600">
              <a:buAutoNum type="arabicPeriod"/>
            </a:pPr>
            <a:endParaRPr lang="nl-NL" b="0" i="0" dirty="0">
              <a:solidFill>
                <a:srgbClr val="374151"/>
              </a:solidFill>
              <a:effectLst/>
              <a:latin typeface="Söhne"/>
            </a:endParaRPr>
          </a:p>
          <a:p>
            <a:pPr marL="228600" indent="-228600">
              <a:buAutoNum type="arabicPeriod"/>
            </a:pPr>
            <a:endParaRPr lang="nl-NL" b="0" i="0" dirty="0">
              <a:solidFill>
                <a:srgbClr val="374151"/>
              </a:solidFill>
              <a:effectLst/>
              <a:latin typeface="Söhne"/>
            </a:endParaRPr>
          </a:p>
          <a:p>
            <a:pPr marL="228600" indent="-228600">
              <a:buAutoNum type="arabicPeriod"/>
            </a:pPr>
            <a:endParaRPr lang="nl-NL" b="0" i="0" dirty="0">
              <a:solidFill>
                <a:srgbClr val="374151"/>
              </a:solidFill>
              <a:effectLst/>
              <a:latin typeface="Söhne"/>
            </a:endParaRPr>
          </a:p>
          <a:p>
            <a:pPr algn="l">
              <a:buFont typeface="+mj-lt"/>
              <a:buAutoNum type="arabicPeriod"/>
            </a:pPr>
            <a:r>
              <a:rPr lang="nl-NL" b="1" i="0" dirty="0">
                <a:solidFill>
                  <a:srgbClr val="374151"/>
                </a:solidFill>
                <a:effectLst/>
                <a:latin typeface="Söhne"/>
              </a:rPr>
              <a:t>Gemiddelde Aantal Doelpunten per Wedstrijd:</a:t>
            </a:r>
            <a:endParaRPr lang="nl-NL" b="0" i="0" dirty="0">
              <a:solidFill>
                <a:srgbClr val="374151"/>
              </a:solidFill>
              <a:effectLst/>
              <a:latin typeface="Söhne"/>
            </a:endParaRPr>
          </a:p>
          <a:p>
            <a:pPr algn="l">
              <a:buFont typeface="+mj-lt"/>
              <a:buAutoNum type="arabicPeriod"/>
            </a:pPr>
            <a:r>
              <a:rPr lang="nl-NL" b="0" i="0" dirty="0">
                <a:solidFill>
                  <a:srgbClr val="374151"/>
                </a:solidFill>
                <a:effectLst/>
                <a:latin typeface="Söhne"/>
              </a:rPr>
              <a:t>a. Ahmed: Gemiddelde aantal doelpunten = (1 + 2 + 0 + 1 + 1 + 3 + 0 + 2 + 1 + 1) / 10 = 1,2 doelpunten per wedstrijd</a:t>
            </a:r>
          </a:p>
          <a:p>
            <a:pPr algn="l">
              <a:buFont typeface="+mj-lt"/>
              <a:buAutoNum type="arabicPeriod"/>
            </a:pPr>
            <a:r>
              <a:rPr lang="nl-NL" b="0" i="0" dirty="0">
                <a:solidFill>
                  <a:srgbClr val="374151"/>
                </a:solidFill>
                <a:effectLst/>
                <a:latin typeface="Söhne"/>
              </a:rPr>
              <a:t>b. Bianca: Gemiddelde aantal doelpunten = (0 + 0 + 1 + 1 + 2 + 0 + 1 + 0 + 1 + 0) / 7 = 0,9 doelpunten per wedstrijd</a:t>
            </a:r>
          </a:p>
          <a:p>
            <a:pPr algn="l">
              <a:buFont typeface="+mj-lt"/>
              <a:buAutoNum type="arabicPeriod"/>
            </a:pPr>
            <a:r>
              <a:rPr lang="nl-NL" b="0" i="0" dirty="0">
                <a:solidFill>
                  <a:srgbClr val="374151"/>
                </a:solidFill>
                <a:effectLst/>
                <a:latin typeface="Söhne"/>
              </a:rPr>
              <a:t>c. Carlos: Gemiddelde aantal doelpunten = (2 + 1 + 1 + 2 + 3 + 2 + 1 + 2 + 3 + 1) / 10 = 1,8 doelpunten per wedstrijd</a:t>
            </a:r>
          </a:p>
          <a:p>
            <a:pPr algn="l">
              <a:buFont typeface="+mj-lt"/>
              <a:buAutoNum type="arabicPeriod"/>
            </a:pPr>
            <a:r>
              <a:rPr lang="nl-NL" b="1" i="0" dirty="0">
                <a:solidFill>
                  <a:srgbClr val="374151"/>
                </a:solidFill>
                <a:effectLst/>
                <a:latin typeface="Söhne"/>
              </a:rPr>
              <a:t>Samenhang tussen Aantal Doelpunten en Winst:</a:t>
            </a:r>
            <a:endParaRPr lang="nl-NL" b="0" i="0" dirty="0">
              <a:solidFill>
                <a:srgbClr val="374151"/>
              </a:solidFill>
              <a:effectLst/>
              <a:latin typeface="Söhne"/>
            </a:endParaRPr>
          </a:p>
          <a:p>
            <a:pPr algn="l">
              <a:buFont typeface="+mj-lt"/>
              <a:buAutoNum type="arabicPeriod"/>
            </a:pPr>
            <a:r>
              <a:rPr lang="nl-NL" b="0" i="0" dirty="0">
                <a:solidFill>
                  <a:srgbClr val="374151"/>
                </a:solidFill>
                <a:effectLst/>
                <a:latin typeface="Söhne"/>
              </a:rPr>
              <a:t>We maken hier een hypothetische veronderstelling:</a:t>
            </a:r>
          </a:p>
          <a:p>
            <a:pPr marL="742950" lvl="1" indent="-285750" algn="l">
              <a:buFont typeface="+mj-lt"/>
              <a:buAutoNum type="arabicPeriod"/>
            </a:pPr>
            <a:r>
              <a:rPr lang="nl-NL" b="0" i="0" dirty="0">
                <a:solidFill>
                  <a:srgbClr val="374151"/>
                </a:solidFill>
                <a:effectLst/>
                <a:latin typeface="Söhne"/>
              </a:rPr>
              <a:t>Ahmed won 6 wedstrijden van de 10.</a:t>
            </a:r>
          </a:p>
          <a:p>
            <a:pPr marL="742950" lvl="1" indent="-285750" algn="l">
              <a:buFont typeface="+mj-lt"/>
              <a:buAutoNum type="arabicPeriod"/>
            </a:pPr>
            <a:r>
              <a:rPr lang="nl-NL" b="0" i="0" dirty="0">
                <a:solidFill>
                  <a:srgbClr val="374151"/>
                </a:solidFill>
                <a:effectLst/>
                <a:latin typeface="Söhne"/>
              </a:rPr>
              <a:t>Bianca won 5 wedstrijden van de 7.</a:t>
            </a:r>
          </a:p>
          <a:p>
            <a:pPr marL="742950" lvl="1" indent="-285750" algn="l">
              <a:buFont typeface="+mj-lt"/>
              <a:buAutoNum type="arabicPeriod"/>
            </a:pPr>
            <a:r>
              <a:rPr lang="nl-NL" b="0" i="0" dirty="0">
                <a:solidFill>
                  <a:srgbClr val="374151"/>
                </a:solidFill>
                <a:effectLst/>
                <a:latin typeface="Söhne"/>
              </a:rPr>
              <a:t>Carlos won 5 wedstrijden van de 9.</a:t>
            </a:r>
          </a:p>
          <a:p>
            <a:pPr marL="0" indent="0">
              <a:buNone/>
            </a:pPr>
            <a:endParaRPr lang="nl-NL" b="0" i="0" dirty="0">
              <a:solidFill>
                <a:srgbClr val="374151"/>
              </a:solidFill>
              <a:effectLst/>
              <a:latin typeface="Söhne"/>
            </a:endParaRPr>
          </a:p>
          <a:p>
            <a:pPr marL="228600" indent="-228600">
              <a:buAutoNum type="arabicPeriod"/>
            </a:pPr>
            <a:endParaRPr lang="nl-NL" b="0" i="0" dirty="0">
              <a:solidFill>
                <a:srgbClr val="374151"/>
              </a:solidFill>
              <a:effectLst/>
              <a:latin typeface="Söhne"/>
            </a:endParaRPr>
          </a:p>
          <a:p>
            <a:pPr marL="228600" indent="-228600">
              <a:buAutoNum type="arabicPeriod"/>
            </a:pPr>
            <a:endParaRPr lang="nl-NL" b="0" i="0" dirty="0">
              <a:solidFill>
                <a:srgbClr val="374151"/>
              </a:solidFill>
              <a:effectLst/>
              <a:latin typeface="Söhne"/>
            </a:endParaRPr>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E8AC1DD7-9C45-42E8-A8F5-91D8B6C1BC70}" type="slidenum">
              <a:rPr lang="nl-NL" smtClean="0"/>
              <a:t>5</a:t>
            </a:fld>
            <a:endParaRPr lang="nl-NL"/>
          </a:p>
        </p:txBody>
      </p:sp>
    </p:spTree>
    <p:extLst>
      <p:ext uri="{BB962C8B-B14F-4D97-AF65-F5344CB8AC3E}">
        <p14:creationId xmlns:p14="http://schemas.microsoft.com/office/powerpoint/2010/main" val="253265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Getallen, tabellen, grafieken en diagrammen</a:t>
            </a:r>
          </a:p>
          <a:p>
            <a:pPr lvl="1"/>
            <a:r>
              <a:rPr lang="nl-NL" dirty="0"/>
              <a:t>Experimenten</a:t>
            </a:r>
          </a:p>
          <a:p>
            <a:pPr lvl="1"/>
            <a:r>
              <a:rPr lang="nl-NL" dirty="0"/>
              <a:t>Observaties (kwantitatief)</a:t>
            </a:r>
          </a:p>
          <a:p>
            <a:pPr lvl="1"/>
            <a:r>
              <a:rPr lang="nl-NL" dirty="0"/>
              <a:t>Enquêtes </a:t>
            </a:r>
          </a:p>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8</a:t>
            </a:fld>
            <a:endParaRPr lang="nl-NL"/>
          </a:p>
        </p:txBody>
      </p:sp>
    </p:spTree>
    <p:extLst>
      <p:ext uri="{BB962C8B-B14F-4D97-AF65-F5344CB8AC3E}">
        <p14:creationId xmlns:p14="http://schemas.microsoft.com/office/powerpoint/2010/main" val="273470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9</a:t>
            </a:fld>
            <a:endParaRPr lang="nl-NL"/>
          </a:p>
        </p:txBody>
      </p:sp>
    </p:spTree>
    <p:extLst>
      <p:ext uri="{BB962C8B-B14F-4D97-AF65-F5344CB8AC3E}">
        <p14:creationId xmlns:p14="http://schemas.microsoft.com/office/powerpoint/2010/main" val="172072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8AC1DD7-9C45-42E8-A8F5-91D8B6C1BC70}" type="slidenum">
              <a:rPr lang="nl-NL" smtClean="0"/>
              <a:t>10</a:t>
            </a:fld>
            <a:endParaRPr lang="nl-NL"/>
          </a:p>
        </p:txBody>
      </p:sp>
    </p:spTree>
    <p:extLst>
      <p:ext uri="{BB962C8B-B14F-4D97-AF65-F5344CB8AC3E}">
        <p14:creationId xmlns:p14="http://schemas.microsoft.com/office/powerpoint/2010/main" val="169930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Woorden</a:t>
            </a:r>
          </a:p>
          <a:p>
            <a:pPr lvl="1"/>
            <a:r>
              <a:rPr lang="nl-NL" dirty="0"/>
              <a:t>Interviews</a:t>
            </a:r>
          </a:p>
          <a:p>
            <a:pPr lvl="1"/>
            <a:r>
              <a:rPr lang="nl-NL" dirty="0"/>
              <a:t>Observaties (kwalitatief)</a:t>
            </a:r>
          </a:p>
          <a:p>
            <a:pPr lvl="1"/>
            <a:r>
              <a:rPr lang="nl-NL" dirty="0"/>
              <a:t>Literatuur studies (deskresearch)</a:t>
            </a:r>
          </a:p>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12</a:t>
            </a:fld>
            <a:endParaRPr lang="nl-NL"/>
          </a:p>
        </p:txBody>
      </p:sp>
    </p:spTree>
    <p:extLst>
      <p:ext uri="{BB962C8B-B14F-4D97-AF65-F5344CB8AC3E}">
        <p14:creationId xmlns:p14="http://schemas.microsoft.com/office/powerpoint/2010/main" val="373440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13</a:t>
            </a:fld>
            <a:endParaRPr lang="nl-NL"/>
          </a:p>
        </p:txBody>
      </p:sp>
    </p:spTree>
    <p:extLst>
      <p:ext uri="{BB962C8B-B14F-4D97-AF65-F5344CB8AC3E}">
        <p14:creationId xmlns:p14="http://schemas.microsoft.com/office/powerpoint/2010/main" val="35390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schrijft eerst je conclusie, dan je discussie en vervolgens je aanbevelingen.</a:t>
            </a:r>
          </a:p>
        </p:txBody>
      </p:sp>
      <p:sp>
        <p:nvSpPr>
          <p:cNvPr id="4" name="Tijdelijke aanduiding voor dianummer 3"/>
          <p:cNvSpPr>
            <a:spLocks noGrp="1"/>
          </p:cNvSpPr>
          <p:nvPr>
            <p:ph type="sldNum" sz="quarter" idx="5"/>
          </p:nvPr>
        </p:nvSpPr>
        <p:spPr/>
        <p:txBody>
          <a:bodyPr/>
          <a:lstStyle/>
          <a:p>
            <a:fld id="{7C0022C5-3E0B-4E5F-B03D-A3249B3B11DA}" type="slidenum">
              <a:rPr lang="nl-NL" smtClean="0"/>
              <a:t>14</a:t>
            </a:fld>
            <a:endParaRPr lang="nl-NL"/>
          </a:p>
        </p:txBody>
      </p:sp>
    </p:spTree>
    <p:extLst>
      <p:ext uri="{BB962C8B-B14F-4D97-AF65-F5344CB8AC3E}">
        <p14:creationId xmlns:p14="http://schemas.microsoft.com/office/powerpoint/2010/main" val="3190686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3A22B18-C720-4BB0-9870-B1E202A370A6}" type="datetimeFigureOut">
              <a:rPr lang="nl-NL" smtClean="0"/>
              <a:t>29-9-2023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12490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1C62E38-E75F-4F02-971B-1A0512B86B5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38464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8419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1C62E38-E75F-4F02-971B-1A0512B86B5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5834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795189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585029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10112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188903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1652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22473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3A22B18-C720-4BB0-9870-B1E202A370A6}" type="datetimeFigureOut">
              <a:rPr lang="nl-NL" smtClean="0"/>
              <a:t>29-9-2023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9624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Tree>
    <p:extLst>
      <p:ext uri="{BB962C8B-B14F-4D97-AF65-F5344CB8AC3E}">
        <p14:creationId xmlns:p14="http://schemas.microsoft.com/office/powerpoint/2010/main" val="4076383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3A22B18-C720-4BB0-9870-B1E202A370A6}" type="datetimeFigureOut">
              <a:rPr lang="nl-NL" smtClean="0"/>
              <a:t>29-9-2023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20404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3A22B18-C720-4BB0-9870-B1E202A370A6}" type="datetimeFigureOut">
              <a:rPr lang="nl-NL" smtClean="0"/>
              <a:t>29-9-2023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00937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61878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1C62E38-E75F-4F02-971B-1A0512B86B59}"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31762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1C62E38-E75F-4F02-971B-1A0512B86B59}"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00253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1C62E38-E75F-4F02-971B-1A0512B86B59}"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5265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3A22B18-C720-4BB0-9870-B1E202A370A6}" type="datetimeFigureOut">
              <a:rPr lang="nl-NL" smtClean="0"/>
              <a:t>29-9-2023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spTree>
    <p:extLst>
      <p:ext uri="{BB962C8B-B14F-4D97-AF65-F5344CB8AC3E}">
        <p14:creationId xmlns:p14="http://schemas.microsoft.com/office/powerpoint/2010/main" val="2233902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3A22B18-C720-4BB0-9870-B1E202A370A6}" type="datetimeFigureOut">
              <a:rPr lang="nl-NL" smtClean="0"/>
              <a:t>29-9-2023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82516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3A22B18-C720-4BB0-9870-B1E202A370A6}" type="datetimeFigureOut">
              <a:rPr lang="nl-NL" smtClean="0"/>
              <a:t>29-9-2023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spTree>
    <p:extLst>
      <p:ext uri="{BB962C8B-B14F-4D97-AF65-F5344CB8AC3E}">
        <p14:creationId xmlns:p14="http://schemas.microsoft.com/office/powerpoint/2010/main" val="2652661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3A22B18-C720-4BB0-9870-B1E202A370A6}" type="datetimeFigureOut">
              <a:rPr lang="nl-NL" smtClean="0"/>
              <a:t>29-9-2023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95600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3A22B18-C720-4BB0-9870-B1E202A370A6}" type="datetimeFigureOut">
              <a:rPr lang="nl-NL" smtClean="0"/>
              <a:t>29-9-2023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51237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31C62E38-E75F-4F02-971B-1A0512B86B59}" type="slidenum">
              <a:rPr lang="nl-NL" smtClean="0"/>
              <a:t>‹nr.›</a:t>
            </a:fld>
            <a:endParaRPr lang="nl-NL"/>
          </a:p>
        </p:txBody>
      </p:sp>
    </p:spTree>
    <p:extLst>
      <p:ext uri="{BB962C8B-B14F-4D97-AF65-F5344CB8AC3E}">
        <p14:creationId xmlns:p14="http://schemas.microsoft.com/office/powerpoint/2010/main" val="2343044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3A22B18-C720-4BB0-9870-B1E202A370A6}" type="datetimeFigureOut">
              <a:rPr lang="nl-NL" smtClean="0"/>
              <a:t>29-9-2023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C62E38-E75F-4F02-971B-1A0512B86B59}" type="slidenum">
              <a:rPr lang="nl-NL" smtClean="0"/>
              <a:t>‹nr.›</a:t>
            </a:fld>
            <a:endParaRPr lang="nl-NL"/>
          </a:p>
        </p:txBody>
      </p:sp>
    </p:spTree>
    <p:extLst>
      <p:ext uri="{BB962C8B-B14F-4D97-AF65-F5344CB8AC3E}">
        <p14:creationId xmlns:p14="http://schemas.microsoft.com/office/powerpoint/2010/main" val="684808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29-9-2023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246690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29-9-2023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409084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29-9-2023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4055464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29-9-2023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311661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CD67E4C-19F1-4586-87AA-751BC1D0EDC5}" type="datetimeFigureOut">
              <a:rPr lang="nl-NL" smtClean="0"/>
              <a:t>29-9-2023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067407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CD67E4C-19F1-4586-87AA-751BC1D0EDC5}" type="datetimeFigureOut">
              <a:rPr lang="nl-NL" smtClean="0"/>
              <a:t>29-9-2023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709434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D67E4C-19F1-4586-87AA-751BC1D0EDC5}" type="datetimeFigureOut">
              <a:rPr lang="nl-NL" smtClean="0"/>
              <a:t>29-9-2023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798518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29-9-2023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70446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1C62E38-E75F-4F02-971B-1A0512B86B5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3A22B18-C720-4BB0-9870-B1E202A370A6}" type="datetimeFigureOut">
              <a:rPr lang="nl-NL" smtClean="0"/>
              <a:t>29-9-2023</a:t>
            </a:fld>
            <a:endParaRPr lang="nl-NL"/>
          </a:p>
        </p:txBody>
      </p:sp>
    </p:spTree>
    <p:extLst>
      <p:ext uri="{BB962C8B-B14F-4D97-AF65-F5344CB8AC3E}">
        <p14:creationId xmlns:p14="http://schemas.microsoft.com/office/powerpoint/2010/main" val="317628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29-9-2023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086231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29-9-2023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779709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29-9-2023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33212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Tree>
    <p:extLst>
      <p:ext uri="{BB962C8B-B14F-4D97-AF65-F5344CB8AC3E}">
        <p14:creationId xmlns:p14="http://schemas.microsoft.com/office/powerpoint/2010/main" val="182705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1C62E38-E75F-4F02-971B-1A0512B86B59}"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44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5766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1C62E38-E75F-4F02-971B-1A0512B86B5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49545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1C62E38-E75F-4F02-971B-1A0512B86B5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3881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3A22B18-C720-4BB0-9870-B1E202A370A6}" type="datetimeFigureOut">
              <a:rPr lang="nl-NL" smtClean="0"/>
              <a:t>29-9-2023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1C62E38-E75F-4F02-971B-1A0512B86B59}"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1653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7E4C-19F1-4586-87AA-751BC1D0EDC5}" type="datetimeFigureOut">
              <a:rPr lang="nl-NL" smtClean="0"/>
              <a:t>29-9-2023</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FBBD5-A2CB-4D4A-AD4E-FF50A4DD4DF2}" type="slidenum">
              <a:rPr lang="nl-NL" smtClean="0"/>
              <a:t>‹nr.›</a:t>
            </a:fld>
            <a:endParaRPr lang="nl-NL"/>
          </a:p>
        </p:txBody>
      </p:sp>
    </p:spTree>
    <p:extLst>
      <p:ext uri="{BB962C8B-B14F-4D97-AF65-F5344CB8AC3E}">
        <p14:creationId xmlns:p14="http://schemas.microsoft.com/office/powerpoint/2010/main" val="30695580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D936D-85AA-C29F-9F0E-8D57CE6C0060}"/>
              </a:ext>
            </a:extLst>
          </p:cNvPr>
          <p:cNvSpPr>
            <a:spLocks noGrp="1"/>
          </p:cNvSpPr>
          <p:nvPr>
            <p:ph type="ctrTitle"/>
          </p:nvPr>
        </p:nvSpPr>
        <p:spPr>
          <a:xfrm>
            <a:off x="371475" y="296863"/>
            <a:ext cx="5645149" cy="2395967"/>
          </a:xfrm>
        </p:spPr>
        <p:txBody>
          <a:bodyPr anchor="t">
            <a:normAutofit/>
          </a:bodyPr>
          <a:lstStyle/>
          <a:p>
            <a:r>
              <a:rPr lang="nl-NL" dirty="0"/>
              <a:t>Leefbare stad</a:t>
            </a:r>
          </a:p>
        </p:txBody>
      </p:sp>
      <p:sp>
        <p:nvSpPr>
          <p:cNvPr id="3" name="Ondertitel 2">
            <a:extLst>
              <a:ext uri="{FF2B5EF4-FFF2-40B4-BE49-F238E27FC236}">
                <a16:creationId xmlns:a16="http://schemas.microsoft.com/office/drawing/2014/main" id="{72D6787B-6F48-4919-326E-D6E52232D480}"/>
              </a:ext>
            </a:extLst>
          </p:cNvPr>
          <p:cNvSpPr>
            <a:spLocks noGrp="1"/>
          </p:cNvSpPr>
          <p:nvPr>
            <p:ph type="subTitle" idx="1"/>
          </p:nvPr>
        </p:nvSpPr>
        <p:spPr>
          <a:xfrm>
            <a:off x="374650" y="2699255"/>
            <a:ext cx="5645149" cy="3430083"/>
          </a:xfrm>
        </p:spPr>
        <p:txBody>
          <a:bodyPr>
            <a:normAutofit/>
          </a:bodyPr>
          <a:lstStyle/>
          <a:p>
            <a:pPr>
              <a:spcAft>
                <a:spcPts val="600"/>
              </a:spcAft>
            </a:pPr>
            <a:r>
              <a:rPr lang="nl-NL" dirty="0"/>
              <a:t>Vrijdag 27-09-2023</a:t>
            </a:r>
            <a:endParaRPr lang="nl-NL"/>
          </a:p>
        </p:txBody>
      </p:sp>
      <p:sp>
        <p:nvSpPr>
          <p:cNvPr id="9" name="Text Placeholder 3">
            <a:extLst>
              <a:ext uri="{FF2B5EF4-FFF2-40B4-BE49-F238E27FC236}">
                <a16:creationId xmlns:a16="http://schemas.microsoft.com/office/drawing/2014/main" id="{3CF49BDA-53C3-D68F-5804-15E34EAE8F00}"/>
              </a:ext>
            </a:extLst>
          </p:cNvPr>
          <p:cNvSpPr>
            <a:spLocks noGrp="1"/>
          </p:cNvSpPr>
          <p:nvPr>
            <p:ph type="body" sz="quarter" idx="14"/>
          </p:nvPr>
        </p:nvSpPr>
        <p:spPr>
          <a:xfrm>
            <a:off x="9056685" y="5896036"/>
            <a:ext cx="2750400" cy="571690"/>
          </a:xfrm>
        </p:spPr>
        <p:txBody>
          <a:bodyPr/>
          <a:lstStyle/>
          <a:p>
            <a:endParaRPr lang="en-US"/>
          </a:p>
        </p:txBody>
      </p:sp>
      <p:pic>
        <p:nvPicPr>
          <p:cNvPr id="5" name="Picture 4">
            <a:extLst>
              <a:ext uri="{FF2B5EF4-FFF2-40B4-BE49-F238E27FC236}">
                <a16:creationId xmlns:a16="http://schemas.microsoft.com/office/drawing/2014/main" id="{35B500FB-7C7F-AAD8-54E8-E99A86075754}"/>
              </a:ext>
            </a:extLst>
          </p:cNvPr>
          <p:cNvPicPr>
            <a:picLocks noChangeAspect="1"/>
          </p:cNvPicPr>
          <p:nvPr/>
        </p:nvPicPr>
        <p:blipFill rotWithShape="1">
          <a:blip r:embed="rId3"/>
          <a:srcRect l="21977" r="18805"/>
          <a:stretch/>
        </p:blipFill>
        <p:spPr>
          <a:xfrm>
            <a:off x="6175377" y="10"/>
            <a:ext cx="6016622" cy="6857990"/>
          </a:xfrm>
          <a:prstGeom prst="rect">
            <a:avLst/>
          </a:prstGeom>
          <a:noFill/>
        </p:spPr>
      </p:pic>
      <p:sp>
        <p:nvSpPr>
          <p:cNvPr id="11" name="Text Placeholder 5">
            <a:extLst>
              <a:ext uri="{FF2B5EF4-FFF2-40B4-BE49-F238E27FC236}">
                <a16:creationId xmlns:a16="http://schemas.microsoft.com/office/drawing/2014/main" id="{62D58EC2-781E-1DEB-D85B-83A511B71BAC}"/>
              </a:ext>
            </a:extLst>
          </p:cNvPr>
          <p:cNvSpPr>
            <a:spLocks noGrp="1"/>
          </p:cNvSpPr>
          <p:nvPr>
            <p:ph type="body" sz="quarter" idx="15"/>
          </p:nvPr>
        </p:nvSpPr>
        <p:spPr>
          <a:xfrm>
            <a:off x="9056685" y="5896036"/>
            <a:ext cx="2750400" cy="571690"/>
          </a:xfrm>
        </p:spPr>
        <p:txBody>
          <a:bodyPr/>
          <a:lstStyle/>
          <a:p>
            <a:endParaRPr lang="en-US"/>
          </a:p>
        </p:txBody>
      </p:sp>
    </p:spTree>
    <p:extLst>
      <p:ext uri="{BB962C8B-B14F-4D97-AF65-F5344CB8AC3E}">
        <p14:creationId xmlns:p14="http://schemas.microsoft.com/office/powerpoint/2010/main" val="4119737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6B7E8AB-9BB7-26B7-323C-9D04CF4C2E9B}"/>
              </a:ext>
            </a:extLst>
          </p:cNvPr>
          <p:cNvSpPr>
            <a:spLocks noGrp="1"/>
          </p:cNvSpPr>
          <p:nvPr>
            <p:ph type="body" sz="quarter" idx="16"/>
          </p:nvPr>
        </p:nvSpPr>
        <p:spPr/>
        <p:txBody>
          <a:bodyPr/>
          <a:lstStyle/>
          <a:p>
            <a:endParaRPr lang="nl-NL"/>
          </a:p>
        </p:txBody>
      </p:sp>
      <p:pic>
        <p:nvPicPr>
          <p:cNvPr id="8" name="Tijdelijke aanduiding voor afbeelding 7">
            <a:extLst>
              <a:ext uri="{FF2B5EF4-FFF2-40B4-BE49-F238E27FC236}">
                <a16:creationId xmlns:a16="http://schemas.microsoft.com/office/drawing/2014/main" id="{05A94958-A400-9B81-6E47-53B67417DF1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798" t="2198" r="3798" b="1344"/>
          <a:stretch/>
        </p:blipFill>
        <p:spPr>
          <a:xfrm>
            <a:off x="371475" y="1700212"/>
            <a:ext cx="5656454" cy="3774559"/>
          </a:xfrm>
        </p:spPr>
      </p:pic>
      <p:sp>
        <p:nvSpPr>
          <p:cNvPr id="10" name="Tijdelijke aanduiding voor tekst 9">
            <a:extLst>
              <a:ext uri="{FF2B5EF4-FFF2-40B4-BE49-F238E27FC236}">
                <a16:creationId xmlns:a16="http://schemas.microsoft.com/office/drawing/2014/main" id="{744C7E86-7418-BCEE-66B3-AAC9412E7E87}"/>
              </a:ext>
            </a:extLst>
          </p:cNvPr>
          <p:cNvSpPr>
            <a:spLocks noGrp="1"/>
          </p:cNvSpPr>
          <p:nvPr>
            <p:ph type="body" sz="quarter" idx="13"/>
          </p:nvPr>
        </p:nvSpPr>
        <p:spPr/>
        <p:txBody>
          <a:bodyPr/>
          <a:lstStyle/>
          <a:p>
            <a:pPr marL="0" indent="0">
              <a:buNone/>
            </a:pPr>
            <a:r>
              <a:rPr lang="nl-NL" dirty="0"/>
              <a:t>Ook wel een taartpuntgrafiek…</a:t>
            </a:r>
          </a:p>
          <a:p>
            <a:pPr marL="0" indent="0">
              <a:buNone/>
            </a:pPr>
            <a:endParaRPr lang="nl-NL" dirty="0"/>
          </a:p>
          <a:p>
            <a:pPr marL="0" indent="0">
              <a:buNone/>
            </a:pPr>
            <a:r>
              <a:rPr lang="nl-NL" dirty="0"/>
              <a:t>Toon je de verhouding tussen verschillende groepen aan. Je ziet gemakkelijk welke groep het grootste is en welke het kleinste is. Deze is geschikt als je niet te veel gegevens hebt, ook wel een laag meetniveau genoemd. </a:t>
            </a:r>
          </a:p>
          <a:p>
            <a:pPr marL="0" indent="0">
              <a:buNone/>
            </a:pPr>
            <a:endParaRPr lang="nl-NL" dirty="0"/>
          </a:p>
          <a:p>
            <a:pPr>
              <a:buFontTx/>
              <a:buChar char="-"/>
            </a:pPr>
            <a:r>
              <a:rPr lang="nl-NL" dirty="0"/>
              <a:t>Enkele categorieën</a:t>
            </a:r>
          </a:p>
          <a:p>
            <a:pPr>
              <a:buFontTx/>
              <a:buChar char="-"/>
            </a:pPr>
            <a:r>
              <a:rPr lang="nl-NL" dirty="0"/>
              <a:t>Ten aanzien van 100%</a:t>
            </a:r>
          </a:p>
          <a:p>
            <a:pPr>
              <a:buFontTx/>
              <a:buChar char="-"/>
            </a:pPr>
            <a:r>
              <a:rPr lang="nl-NL" dirty="0"/>
              <a:t>Geeft een verhouding aan</a:t>
            </a:r>
          </a:p>
        </p:txBody>
      </p:sp>
      <p:sp>
        <p:nvSpPr>
          <p:cNvPr id="9" name="Titel 8">
            <a:extLst>
              <a:ext uri="{FF2B5EF4-FFF2-40B4-BE49-F238E27FC236}">
                <a16:creationId xmlns:a16="http://schemas.microsoft.com/office/drawing/2014/main" id="{C4089DA7-87FD-41F6-5481-2B82EFD2D76A}"/>
              </a:ext>
            </a:extLst>
          </p:cNvPr>
          <p:cNvSpPr>
            <a:spLocks noGrp="1"/>
          </p:cNvSpPr>
          <p:nvPr>
            <p:ph type="title"/>
          </p:nvPr>
        </p:nvSpPr>
        <p:spPr/>
        <p:txBody>
          <a:bodyPr/>
          <a:lstStyle/>
          <a:p>
            <a:r>
              <a:rPr lang="nl-NL" dirty="0"/>
              <a:t>Cirkeldiagram</a:t>
            </a:r>
          </a:p>
        </p:txBody>
      </p:sp>
    </p:spTree>
    <p:extLst>
      <p:ext uri="{BB962C8B-B14F-4D97-AF65-F5344CB8AC3E}">
        <p14:creationId xmlns:p14="http://schemas.microsoft.com/office/powerpoint/2010/main" val="131523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4A24D92C-9CE2-75BB-C752-CBCE53F9261C}"/>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935" t="1330" r="529" b="3190"/>
          <a:stretch/>
        </p:blipFill>
        <p:spPr>
          <a:xfrm>
            <a:off x="1034840" y="3694636"/>
            <a:ext cx="5055508" cy="3163364"/>
          </a:xfrm>
        </p:spPr>
      </p:pic>
      <p:sp>
        <p:nvSpPr>
          <p:cNvPr id="10" name="Tijdelijke aanduiding voor tekst 9">
            <a:extLst>
              <a:ext uri="{FF2B5EF4-FFF2-40B4-BE49-F238E27FC236}">
                <a16:creationId xmlns:a16="http://schemas.microsoft.com/office/drawing/2014/main" id="{744C7E86-7418-BCEE-66B3-AAC9412E7E87}"/>
              </a:ext>
            </a:extLst>
          </p:cNvPr>
          <p:cNvSpPr>
            <a:spLocks noGrp="1"/>
          </p:cNvSpPr>
          <p:nvPr>
            <p:ph type="body" sz="quarter" idx="13"/>
          </p:nvPr>
        </p:nvSpPr>
        <p:spPr/>
        <p:txBody>
          <a:bodyPr/>
          <a:lstStyle/>
          <a:p>
            <a:pPr marL="0" indent="0">
              <a:buNone/>
            </a:pPr>
            <a:r>
              <a:rPr lang="nl-NL" dirty="0"/>
              <a:t>Laag meetniveau, het beschrijft een verhouding tussen verschillende categorieën.</a:t>
            </a:r>
          </a:p>
          <a:p>
            <a:pPr marL="0" indent="0">
              <a:buNone/>
            </a:pPr>
            <a:endParaRPr lang="nl-NL" dirty="0"/>
          </a:p>
          <a:p>
            <a:pPr marL="0" indent="0">
              <a:buNone/>
            </a:pPr>
            <a:r>
              <a:rPr lang="nl-NL" dirty="0"/>
              <a:t>Je kunt elke waarde apart weergeven of bij elkaar stappelen zoals hiernaast is weergegeven. </a:t>
            </a:r>
          </a:p>
          <a:p>
            <a:pPr marL="0" indent="0">
              <a:buNone/>
            </a:pPr>
            <a:endParaRPr lang="nl-NL" dirty="0"/>
          </a:p>
          <a:p>
            <a:pPr>
              <a:buFontTx/>
              <a:buChar char="-"/>
            </a:pPr>
            <a:r>
              <a:rPr lang="nl-NL" dirty="0"/>
              <a:t>Enkele categorieën</a:t>
            </a:r>
          </a:p>
          <a:p>
            <a:pPr>
              <a:buFontTx/>
              <a:buChar char="-"/>
            </a:pPr>
            <a:r>
              <a:rPr lang="nl-NL" dirty="0"/>
              <a:t>Geeft een verhouding aan</a:t>
            </a:r>
          </a:p>
          <a:p>
            <a:pPr marL="0" indent="0">
              <a:buNone/>
            </a:pPr>
            <a:endParaRPr lang="nl-NL" dirty="0"/>
          </a:p>
          <a:p>
            <a:pPr marL="0" indent="0">
              <a:buNone/>
            </a:pPr>
            <a:endParaRPr lang="nl-NL" dirty="0"/>
          </a:p>
        </p:txBody>
      </p:sp>
      <p:sp>
        <p:nvSpPr>
          <p:cNvPr id="9" name="Titel 8">
            <a:extLst>
              <a:ext uri="{FF2B5EF4-FFF2-40B4-BE49-F238E27FC236}">
                <a16:creationId xmlns:a16="http://schemas.microsoft.com/office/drawing/2014/main" id="{C4089DA7-87FD-41F6-5481-2B82EFD2D76A}"/>
              </a:ext>
            </a:extLst>
          </p:cNvPr>
          <p:cNvSpPr>
            <a:spLocks noGrp="1"/>
          </p:cNvSpPr>
          <p:nvPr>
            <p:ph type="title"/>
          </p:nvPr>
        </p:nvSpPr>
        <p:spPr/>
        <p:txBody>
          <a:bodyPr/>
          <a:lstStyle/>
          <a:p>
            <a:r>
              <a:rPr lang="nl-NL" dirty="0"/>
              <a:t>Staafdiagram (gestapeld)</a:t>
            </a:r>
          </a:p>
        </p:txBody>
      </p:sp>
      <p:pic>
        <p:nvPicPr>
          <p:cNvPr id="13" name="Tijdelijke aanduiding voor afbeelding 12">
            <a:extLst>
              <a:ext uri="{FF2B5EF4-FFF2-40B4-BE49-F238E27FC236}">
                <a16:creationId xmlns:a16="http://schemas.microsoft.com/office/drawing/2014/main" id="{F079CC6C-E17D-7502-D4F9-B558E6559F00}"/>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2339" t="3354" r="408" b="1238"/>
          <a:stretch/>
        </p:blipFill>
        <p:spPr>
          <a:xfrm>
            <a:off x="1159152" y="1136686"/>
            <a:ext cx="4290468" cy="2855668"/>
          </a:xfrm>
        </p:spPr>
      </p:pic>
    </p:spTree>
    <p:extLst>
      <p:ext uri="{BB962C8B-B14F-4D97-AF65-F5344CB8AC3E}">
        <p14:creationId xmlns:p14="http://schemas.microsoft.com/office/powerpoint/2010/main" val="263967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D0FF-490E-BA4F-89D0-433348140C2D}"/>
              </a:ext>
            </a:extLst>
          </p:cNvPr>
          <p:cNvSpPr>
            <a:spLocks noGrp="1"/>
          </p:cNvSpPr>
          <p:nvPr>
            <p:ph type="title"/>
          </p:nvPr>
        </p:nvSpPr>
        <p:spPr/>
        <p:txBody>
          <a:bodyPr/>
          <a:lstStyle/>
          <a:p>
            <a:r>
              <a:rPr lang="nl-NL" dirty="0"/>
              <a:t>Kwalitatief onderzoek</a:t>
            </a:r>
          </a:p>
        </p:txBody>
      </p:sp>
      <p:sp>
        <p:nvSpPr>
          <p:cNvPr id="3" name="Tijdelijke aanduiding voor tekst 2">
            <a:extLst>
              <a:ext uri="{FF2B5EF4-FFF2-40B4-BE49-F238E27FC236}">
                <a16:creationId xmlns:a16="http://schemas.microsoft.com/office/drawing/2014/main" id="{DF6CAF64-811F-4E11-6F71-9D16A43DF7D8}"/>
              </a:ext>
            </a:extLst>
          </p:cNvPr>
          <p:cNvSpPr>
            <a:spLocks noGrp="1"/>
          </p:cNvSpPr>
          <p:nvPr>
            <p:ph type="body" sz="quarter" idx="13"/>
          </p:nvPr>
        </p:nvSpPr>
        <p:spPr/>
        <p:txBody>
          <a:bodyPr/>
          <a:lstStyle/>
          <a:p>
            <a:pPr marL="0" indent="0">
              <a:buNone/>
            </a:pPr>
            <a:r>
              <a:rPr lang="nl-NL" dirty="0"/>
              <a:t>Gebruik je als je iets wilt begrijpen.</a:t>
            </a:r>
          </a:p>
          <a:p>
            <a:pPr marL="0" indent="0">
              <a:buNone/>
            </a:pPr>
            <a:endParaRPr lang="nl-NL" dirty="0"/>
          </a:p>
          <a:p>
            <a:pPr marL="0" indent="0">
              <a:buNone/>
            </a:pPr>
            <a:r>
              <a:rPr lang="nl-NL" b="1" dirty="0"/>
              <a:t>Bijvoorbeeld: </a:t>
            </a:r>
            <a:r>
              <a:rPr lang="nl-NL" dirty="0"/>
              <a:t>Je neemt vier half-gestructureerde interviews bij medestudenten hier op school.</a:t>
            </a:r>
          </a:p>
          <a:p>
            <a:pPr marL="0" indent="0">
              <a:buNone/>
            </a:pPr>
            <a:r>
              <a:rPr lang="nl-NL" dirty="0"/>
              <a:t>Hierbij stel je vragen over: </a:t>
            </a:r>
          </a:p>
          <a:p>
            <a:pPr marL="0" indent="0">
              <a:buNone/>
            </a:pPr>
            <a:r>
              <a:rPr lang="nl-NL" dirty="0"/>
              <a:t>“</a:t>
            </a:r>
            <a:r>
              <a:rPr lang="nl-NL" i="1" dirty="0"/>
              <a:t>hoe tevreden de student is met de studiekeuze?</a:t>
            </a:r>
          </a:p>
          <a:p>
            <a:pPr marL="0" indent="0">
              <a:buNone/>
            </a:pPr>
            <a:r>
              <a:rPr lang="nl-NL" i="1" dirty="0"/>
              <a:t>Hoe de persoon voor je de lessen vrije tijd ervaart? </a:t>
            </a:r>
          </a:p>
          <a:p>
            <a:pPr marL="0" indent="0">
              <a:buNone/>
            </a:pPr>
            <a:r>
              <a:rPr lang="nl-NL" i="1" dirty="0"/>
              <a:t>Wat de persoon doet om zichzelf voor te bereiden voor de kennistoets?”</a:t>
            </a:r>
          </a:p>
          <a:p>
            <a:pPr marL="0" indent="0">
              <a:buNone/>
            </a:pPr>
            <a:endParaRPr lang="nl-NL" i="1" dirty="0"/>
          </a:p>
        </p:txBody>
      </p:sp>
      <p:sp>
        <p:nvSpPr>
          <p:cNvPr id="5" name="Tijdelijke aanduiding voor tekst 4">
            <a:extLst>
              <a:ext uri="{FF2B5EF4-FFF2-40B4-BE49-F238E27FC236}">
                <a16:creationId xmlns:a16="http://schemas.microsoft.com/office/drawing/2014/main" id="{A0A20D2F-2438-558A-E413-A5490E3C2F06}"/>
              </a:ext>
            </a:extLst>
          </p:cNvPr>
          <p:cNvSpPr>
            <a:spLocks noGrp="1"/>
          </p:cNvSpPr>
          <p:nvPr>
            <p:ph type="body" sz="quarter" idx="15"/>
          </p:nvPr>
        </p:nvSpPr>
        <p:spPr/>
        <p:txBody>
          <a:bodyPr/>
          <a:lstStyle/>
          <a:p>
            <a:endParaRPr lang="nl-NL"/>
          </a:p>
        </p:txBody>
      </p:sp>
      <p:pic>
        <p:nvPicPr>
          <p:cNvPr id="4098" name="Picture 2" descr="Kwalitatief &amp; kwantitatief onderzoek - JackandMorris">
            <a:extLst>
              <a:ext uri="{FF2B5EF4-FFF2-40B4-BE49-F238E27FC236}">
                <a16:creationId xmlns:a16="http://schemas.microsoft.com/office/drawing/2014/main" id="{DB135FB7-9EB2-F50B-B52E-CF5DB477EB6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7701" t="10625" r="48415" b="-10625"/>
          <a:stretch/>
        </p:blipFill>
        <p:spPr bwMode="auto">
          <a:xfrm>
            <a:off x="6653842" y="74428"/>
            <a:ext cx="54247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D0FF-490E-BA4F-89D0-433348140C2D}"/>
              </a:ext>
            </a:extLst>
          </p:cNvPr>
          <p:cNvSpPr>
            <a:spLocks noGrp="1"/>
          </p:cNvSpPr>
          <p:nvPr>
            <p:ph type="title"/>
          </p:nvPr>
        </p:nvSpPr>
        <p:spPr>
          <a:xfrm>
            <a:off x="371476" y="296863"/>
            <a:ext cx="11437745" cy="1160403"/>
          </a:xfrm>
        </p:spPr>
        <p:txBody>
          <a:bodyPr anchor="t">
            <a:normAutofit/>
          </a:bodyPr>
          <a:lstStyle/>
          <a:p>
            <a:r>
              <a:rPr lang="nl-NL" dirty="0"/>
              <a:t>Kwalitatieve analyse</a:t>
            </a:r>
          </a:p>
        </p:txBody>
      </p:sp>
      <p:sp>
        <p:nvSpPr>
          <p:cNvPr id="3" name="Tijdelijke aanduiding voor tekst 2">
            <a:extLst>
              <a:ext uri="{FF2B5EF4-FFF2-40B4-BE49-F238E27FC236}">
                <a16:creationId xmlns:a16="http://schemas.microsoft.com/office/drawing/2014/main" id="{DF6CAF64-811F-4E11-6F71-9D16A43DF7D8}"/>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De data die hier verzameld is over het algemeen moeilijker te analyseren. De data bestaat alleen uit tekst en je mag nog </a:t>
            </a:r>
            <a:r>
              <a:rPr lang="nl-NL" u="sng" dirty="0"/>
              <a:t>geen conclusie </a:t>
            </a:r>
            <a:r>
              <a:rPr lang="nl-NL" dirty="0"/>
              <a:t>trekken.  </a:t>
            </a:r>
          </a:p>
          <a:p>
            <a:pPr marL="0" indent="0">
              <a:spcAft>
                <a:spcPts val="600"/>
              </a:spcAft>
              <a:buNone/>
            </a:pPr>
            <a:endParaRPr lang="nl-NL" i="1" dirty="0"/>
          </a:p>
          <a:p>
            <a:pPr marL="0" indent="0">
              <a:spcAft>
                <a:spcPts val="600"/>
              </a:spcAft>
              <a:buNone/>
            </a:pPr>
            <a:r>
              <a:rPr lang="nl-NL" b="1" dirty="0"/>
              <a:t>Volgende gegevens:</a:t>
            </a:r>
          </a:p>
          <a:p>
            <a:pPr>
              <a:spcAft>
                <a:spcPts val="600"/>
              </a:spcAft>
              <a:buFontTx/>
              <a:buChar char="-"/>
            </a:pPr>
            <a:r>
              <a:rPr lang="nl-NL" dirty="0"/>
              <a:t>Positie en betekenis van woorden</a:t>
            </a:r>
          </a:p>
          <a:p>
            <a:pPr>
              <a:spcAft>
                <a:spcPts val="600"/>
              </a:spcAft>
              <a:buFontTx/>
              <a:buChar char="-"/>
            </a:pPr>
            <a:r>
              <a:rPr lang="nl-NL" dirty="0"/>
              <a:t>Hoofdthema’s en patronen onderzoek</a:t>
            </a:r>
          </a:p>
          <a:p>
            <a:pPr>
              <a:spcAft>
                <a:spcPts val="600"/>
              </a:spcAft>
              <a:buFontTx/>
              <a:buChar char="-"/>
            </a:pPr>
            <a:endParaRPr lang="nl-NL" dirty="0"/>
          </a:p>
          <a:p>
            <a:pPr marL="0" indent="0">
              <a:spcAft>
                <a:spcPts val="600"/>
              </a:spcAft>
              <a:buNone/>
            </a:pPr>
            <a:endParaRPr lang="nl-NL" dirty="0"/>
          </a:p>
          <a:p>
            <a:pPr marL="0" indent="0">
              <a:spcAft>
                <a:spcPts val="600"/>
              </a:spcAft>
              <a:buNone/>
            </a:pPr>
            <a:endParaRPr lang="nl-NL" i="1" dirty="0"/>
          </a:p>
          <a:p>
            <a:pPr marL="0" indent="0">
              <a:spcAft>
                <a:spcPts val="600"/>
              </a:spcAft>
              <a:buNone/>
            </a:pPr>
            <a:endParaRPr lang="nl-NL" dirty="0"/>
          </a:p>
          <a:p>
            <a:pPr marL="0" indent="0">
              <a:spcAft>
                <a:spcPts val="600"/>
              </a:spcAft>
              <a:buNone/>
            </a:pPr>
            <a:endParaRPr lang="nl-NL" dirty="0"/>
          </a:p>
        </p:txBody>
      </p:sp>
      <p:pic>
        <p:nvPicPr>
          <p:cNvPr id="5122" name="Picture 2" descr="Kwantitatief onderzoek | Markteffect">
            <a:extLst>
              <a:ext uri="{FF2B5EF4-FFF2-40B4-BE49-F238E27FC236}">
                <a16:creationId xmlns:a16="http://schemas.microsoft.com/office/drawing/2014/main" id="{9A835D5E-C9FF-DC82-AD9C-F24FDC9D7CC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5408" b="15408"/>
          <a:stretch/>
        </p:blipFill>
        <p:spPr bwMode="auto">
          <a:xfrm>
            <a:off x="7845020" y="1709738"/>
            <a:ext cx="3964201" cy="2742594"/>
          </a:xfrm>
          <a:prstGeom prst="rect">
            <a:avLst/>
          </a:prstGeom>
          <a:solidFill>
            <a:srgbClr val="FFFFFF"/>
          </a:solidFill>
        </p:spPr>
      </p:pic>
      <p:sp>
        <p:nvSpPr>
          <p:cNvPr id="5127" name="Text Placeholder 4">
            <a:extLst>
              <a:ext uri="{FF2B5EF4-FFF2-40B4-BE49-F238E27FC236}">
                <a16:creationId xmlns:a16="http://schemas.microsoft.com/office/drawing/2014/main" id="{0D233CE8-2E41-CB85-BD09-F1A7691F133C}"/>
              </a:ext>
            </a:extLst>
          </p:cNvPr>
          <p:cNvSpPr>
            <a:spLocks noGrp="1"/>
          </p:cNvSpPr>
          <p:nvPr>
            <p:ph type="body" sz="quarter" idx="16"/>
          </p:nvPr>
        </p:nvSpPr>
        <p:spPr>
          <a:xfrm>
            <a:off x="7336464" y="4452333"/>
            <a:ext cx="4686079" cy="467486"/>
          </a:xfrm>
        </p:spPr>
        <p:txBody>
          <a:bodyPr/>
          <a:lstStyle/>
          <a:p>
            <a:r>
              <a:rPr lang="en-US" dirty="0"/>
              <a:t>Meestal door </a:t>
            </a:r>
            <a:r>
              <a:rPr lang="en-US" dirty="0" err="1"/>
              <a:t>een</a:t>
            </a:r>
            <a:r>
              <a:rPr lang="en-US" dirty="0"/>
              <a:t> spreadsheet, excel, power-bi of SPSS. </a:t>
            </a:r>
          </a:p>
        </p:txBody>
      </p:sp>
    </p:spTree>
    <p:extLst>
      <p:ext uri="{BB962C8B-B14F-4D97-AF65-F5344CB8AC3E}">
        <p14:creationId xmlns:p14="http://schemas.microsoft.com/office/powerpoint/2010/main" val="395331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F3254-D408-73E7-5AC3-E4E9D70B5023}"/>
              </a:ext>
            </a:extLst>
          </p:cNvPr>
          <p:cNvSpPr>
            <a:spLocks noGrp="1"/>
          </p:cNvSpPr>
          <p:nvPr>
            <p:ph type="title"/>
          </p:nvPr>
        </p:nvSpPr>
        <p:spPr>
          <a:xfrm>
            <a:off x="371476" y="296863"/>
            <a:ext cx="10976881" cy="1160403"/>
          </a:xfrm>
        </p:spPr>
        <p:txBody>
          <a:bodyPr/>
          <a:lstStyle/>
          <a:p>
            <a:r>
              <a:rPr lang="nl-NL" sz="3600" dirty="0"/>
              <a:t>Conclusie, discussie en aanbevelingen </a:t>
            </a:r>
          </a:p>
        </p:txBody>
      </p:sp>
      <p:sp>
        <p:nvSpPr>
          <p:cNvPr id="3" name="Tijdelijke aanduiding voor tekst 2">
            <a:extLst>
              <a:ext uri="{FF2B5EF4-FFF2-40B4-BE49-F238E27FC236}">
                <a16:creationId xmlns:a16="http://schemas.microsoft.com/office/drawing/2014/main" id="{6E74724F-EAFB-22AE-2F6D-04A45AF6065B}"/>
              </a:ext>
            </a:extLst>
          </p:cNvPr>
          <p:cNvSpPr>
            <a:spLocks noGrp="1"/>
          </p:cNvSpPr>
          <p:nvPr>
            <p:ph type="body" sz="quarter" idx="13"/>
          </p:nvPr>
        </p:nvSpPr>
        <p:spPr/>
        <p:txBody>
          <a:bodyPr/>
          <a:lstStyle/>
          <a:p>
            <a:pPr marL="0" indent="0">
              <a:buNone/>
            </a:pPr>
            <a:r>
              <a:rPr lang="nl-NL" b="1" dirty="0"/>
              <a:t>Een conclusie moet:</a:t>
            </a:r>
          </a:p>
          <a:p>
            <a:pPr>
              <a:buFont typeface="Wingdings" panose="05000000000000000000" pitchFamily="2" charset="2"/>
              <a:buChar char="q"/>
            </a:pPr>
            <a:r>
              <a:rPr lang="nl-NL" dirty="0"/>
              <a:t>Begrijpelijk, kort en informatief zijn</a:t>
            </a:r>
          </a:p>
          <a:p>
            <a:pPr>
              <a:buFont typeface="Wingdings" panose="05000000000000000000" pitchFamily="2" charset="2"/>
              <a:buChar char="q"/>
            </a:pPr>
            <a:r>
              <a:rPr lang="nl-NL" dirty="0"/>
              <a:t>Mag </a:t>
            </a:r>
            <a:r>
              <a:rPr lang="nl-NL" u="sng" dirty="0"/>
              <a:t>geen</a:t>
            </a:r>
            <a:r>
              <a:rPr lang="nl-NL" dirty="0"/>
              <a:t> nieuwe informatie bevatten</a:t>
            </a:r>
          </a:p>
          <a:p>
            <a:pPr>
              <a:buFont typeface="Wingdings" panose="05000000000000000000" pitchFamily="2" charset="2"/>
              <a:buChar char="q"/>
            </a:pPr>
            <a:r>
              <a:rPr lang="nl-NL" dirty="0"/>
              <a:t>Conclusie staat in de tegenwoordige tijd</a:t>
            </a:r>
          </a:p>
          <a:p>
            <a:pPr>
              <a:buFont typeface="Wingdings" panose="05000000000000000000" pitchFamily="2" charset="2"/>
              <a:buChar char="q"/>
            </a:pPr>
            <a:r>
              <a:rPr lang="nl-NL" dirty="0"/>
              <a:t>Maak een koppeling tussen de conclusie en aanbevelingen</a:t>
            </a:r>
          </a:p>
          <a:p>
            <a:pPr>
              <a:buFont typeface="Wingdings" panose="05000000000000000000" pitchFamily="2" charset="2"/>
              <a:buChar char="q"/>
            </a:pPr>
            <a:endParaRPr lang="nl-NL" dirty="0"/>
          </a:p>
          <a:p>
            <a:pPr>
              <a:buFont typeface="Wingdings" panose="05000000000000000000" pitchFamily="2" charset="2"/>
              <a:buChar char="q"/>
            </a:pPr>
            <a:endParaRPr lang="nl-NL" dirty="0"/>
          </a:p>
          <a:p>
            <a:pPr>
              <a:buFont typeface="Wingdings" panose="05000000000000000000" pitchFamily="2" charset="2"/>
              <a:buChar char="q"/>
            </a:pPr>
            <a:r>
              <a:rPr lang="nl-NL" dirty="0"/>
              <a:t>Onderbouw je aanbevelingen met informatie en verwijs hiernaar.</a:t>
            </a:r>
          </a:p>
          <a:p>
            <a:pPr>
              <a:buFont typeface="Wingdings" panose="05000000000000000000" pitchFamily="2" charset="2"/>
              <a:buChar char="q"/>
            </a:pPr>
            <a:r>
              <a:rPr lang="nl-NL" dirty="0"/>
              <a:t>Noem eventuele nadelen van je aanbevelingen.</a:t>
            </a:r>
          </a:p>
        </p:txBody>
      </p:sp>
      <p:pic>
        <p:nvPicPr>
          <p:cNvPr id="7" name="Tijdelijke aanduiding voor afbeelding 6">
            <a:extLst>
              <a:ext uri="{FF2B5EF4-FFF2-40B4-BE49-F238E27FC236}">
                <a16:creationId xmlns:a16="http://schemas.microsoft.com/office/drawing/2014/main" id="{C9971BBF-BF83-44FE-64E3-8155E9D2DEFB}"/>
              </a:ext>
            </a:extLst>
          </p:cNvPr>
          <p:cNvPicPr>
            <a:picLocks noGrp="1" noChangeAspect="1"/>
          </p:cNvPicPr>
          <p:nvPr>
            <p:ph type="pic" sz="quarter" idx="14"/>
          </p:nvPr>
        </p:nvPicPr>
        <p:blipFill rotWithShape="1">
          <a:blip r:embed="rId3"/>
          <a:srcRect l="69098" t="38759" r="8902" b="27597"/>
          <a:stretch/>
        </p:blipFill>
        <p:spPr>
          <a:xfrm>
            <a:off x="6322512" y="1669311"/>
            <a:ext cx="5498013" cy="3519377"/>
          </a:xfrm>
        </p:spPr>
      </p:pic>
      <p:sp>
        <p:nvSpPr>
          <p:cNvPr id="5" name="Tijdelijke aanduiding voor tekst 4">
            <a:extLst>
              <a:ext uri="{FF2B5EF4-FFF2-40B4-BE49-F238E27FC236}">
                <a16:creationId xmlns:a16="http://schemas.microsoft.com/office/drawing/2014/main" id="{95D33895-D5AB-E0A9-617C-69603EB58DB6}"/>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818138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2123" y="-24329"/>
            <a:ext cx="434352" cy="714210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3"/>
          <p:cNvSpPr>
            <a:spLocks noChangeArrowheads="1"/>
          </p:cNvSpPr>
          <p:nvPr/>
        </p:nvSpPr>
        <p:spPr bwMode="auto">
          <a:xfrm>
            <a:off x="1225588" y="687887"/>
            <a:ext cx="489600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De resultaten van een interview/enquête verwerken in een schema en toelichten in een verslag. </a:t>
            </a:r>
            <a:endPar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resultaten uit je onderzoek omzetten naar advies.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advies formuleren dat past bij de ambities van de gemeente Tilburg. </a:t>
            </a:r>
          </a:p>
        </p:txBody>
      </p:sp>
      <p:sp>
        <p:nvSpPr>
          <p:cNvPr id="7" name="Rectangle 4"/>
          <p:cNvSpPr>
            <a:spLocks noChangeArrowheads="1"/>
          </p:cNvSpPr>
          <p:nvPr/>
        </p:nvSpPr>
        <p:spPr bwMode="auto">
          <a:xfrm>
            <a:off x="1221863" y="2363184"/>
            <a:ext cx="4896000"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Een verslag met daarin: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panose="020B0604020202020204" pitchFamily="34" charset="0"/>
              </a:rPr>
              <a:t>Het uitgewerkte analyse-schema op basis van jullie uitgevoerde  kwalitatieve en/ of kwantitatieve onderzoek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Een advies op basis van: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een onderbouwing m.b.v. je theoretisch kader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Jullie advies bevat innovatieve en/of duurzame elementen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Jullie advies bevat trends en ontwikkelingen vanuit je specialisatie</a:t>
            </a:r>
          </a:p>
        </p:txBody>
      </p:sp>
      <p:sp>
        <p:nvSpPr>
          <p:cNvPr id="9" name="Rectangle 6"/>
          <p:cNvSpPr>
            <a:spLocks noChangeArrowheads="1"/>
          </p:cNvSpPr>
          <p:nvPr/>
        </p:nvSpPr>
        <p:spPr bwMode="auto">
          <a:xfrm>
            <a:off x="6787612" y="685230"/>
            <a:ext cx="4896000"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Samenwerken	</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Deze opdracht maak je in groepsverband.</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in Teams en deel ze met je feedbackfriends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a:rPr>
              <a:t>Deadline </a:t>
            </a:r>
            <a:r>
              <a:rPr kumimoji="0" lang="nl-NL" sz="1200" b="0" i="0" u="none" strike="noStrike" kern="1200" cap="none" spc="0" normalizeH="0" baseline="0" noProof="0">
                <a:ln>
                  <a:noFill/>
                </a:ln>
                <a:solidFill>
                  <a:prstClr val="black"/>
                </a:solidFill>
                <a:effectLst/>
                <a:uLnTx/>
                <a:uFillTx/>
                <a:latin typeface="Calibri"/>
                <a:ea typeface="Calibri" pitchFamily="34" charset="0"/>
                <a:cs typeface="Arial"/>
              </a:rPr>
              <a:t>= 22-10-2023</a:t>
            </a:r>
            <a:endPar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a:rPr>
              <a:t>Feedbackfriends = 25-10-2023</a:t>
            </a:r>
          </a:p>
        </p:txBody>
      </p:sp>
      <p:sp>
        <p:nvSpPr>
          <p:cNvPr id="10" name="Rectangle 8"/>
          <p:cNvSpPr>
            <a:spLocks noChangeArrowheads="1"/>
          </p:cNvSpPr>
          <p:nvPr/>
        </p:nvSpPr>
        <p:spPr bwMode="auto">
          <a:xfrm>
            <a:off x="6787613" y="2253827"/>
            <a:ext cx="48960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Bijeenkomsten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Bijeenkomsten IBS/ thema ‘onderzoek</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Zelfwerkuren</a:t>
            </a:r>
          </a:p>
        </p:txBody>
      </p:sp>
      <p:sp>
        <p:nvSpPr>
          <p:cNvPr id="11" name="Rectangle 8"/>
          <p:cNvSpPr>
            <a:spLocks noChangeArrowheads="1"/>
          </p:cNvSpPr>
          <p:nvPr/>
        </p:nvSpPr>
        <p:spPr bwMode="auto">
          <a:xfrm>
            <a:off x="6765752" y="3384833"/>
            <a:ext cx="48960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Nederhoed, P (2007); </a:t>
            </a:r>
            <a:r>
              <a:rPr kumimoji="0" lang="nl-NL" sz="1200" b="0" i="1" u="none" strike="noStrike" kern="1200" cap="none" spc="0" normalizeH="0" baseline="0" noProof="0" dirty="0">
                <a:ln>
                  <a:noFill/>
                </a:ln>
                <a:solidFill>
                  <a:prstClr val="black"/>
                </a:solidFill>
                <a:effectLst/>
                <a:uLnTx/>
                <a:uFillTx/>
                <a:latin typeface="Calibri"/>
                <a:ea typeface="Calibri" pitchFamily="34" charset="0"/>
                <a:cs typeface="Arial" charset="0"/>
              </a:rPr>
              <a:t>Helder rapporteren; </a:t>
            </a:r>
            <a:r>
              <a:rPr kumimoji="0" lang="nl-NL" sz="1200" b="0" i="0" u="none" strike="noStrike" kern="1200" cap="none" spc="0" normalizeH="0" baseline="0" noProof="0" dirty="0" err="1">
                <a:ln>
                  <a:noFill/>
                </a:ln>
                <a:solidFill>
                  <a:prstClr val="black"/>
                </a:solidFill>
                <a:effectLst/>
                <a:uLnTx/>
                <a:uFillTx/>
                <a:latin typeface="Calibri"/>
                <a:ea typeface="Calibri" pitchFamily="34" charset="0"/>
                <a:cs typeface="Arial" charset="0"/>
              </a:rPr>
              <a:t>Bohn</a:t>
            </a: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a:t>
            </a:r>
            <a:r>
              <a:rPr kumimoji="0" lang="nl-NL" sz="1200" b="0" i="0" u="none" strike="noStrike" kern="1200" cap="none" spc="0" normalizeH="0" baseline="0" noProof="0" dirty="0" err="1">
                <a:ln>
                  <a:noFill/>
                </a:ln>
                <a:solidFill>
                  <a:prstClr val="black"/>
                </a:solidFill>
                <a:effectLst/>
                <a:uLnTx/>
                <a:uFillTx/>
                <a:latin typeface="Calibri"/>
                <a:ea typeface="Calibri" pitchFamily="34" charset="0"/>
                <a:cs typeface="Arial" charset="0"/>
              </a:rPr>
              <a:t>Stafleu</a:t>
            </a: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 van </a:t>
            </a:r>
            <a:r>
              <a:rPr kumimoji="0" lang="nl-NL" sz="1200" b="0" i="0" u="none" strike="noStrike" kern="1200" cap="none" spc="0" normalizeH="0" baseline="0" noProof="0" dirty="0" err="1">
                <a:ln>
                  <a:noFill/>
                </a:ln>
                <a:solidFill>
                  <a:prstClr val="black"/>
                </a:solidFill>
                <a:effectLst/>
                <a:uLnTx/>
                <a:uFillTx/>
                <a:latin typeface="Calibri"/>
                <a:ea typeface="Calibri" pitchFamily="34" charset="0"/>
                <a:cs typeface="Arial" charset="0"/>
              </a:rPr>
              <a:t>Loghum</a:t>
            </a:r>
            <a:endPar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endParaRPr>
          </a:p>
        </p:txBody>
      </p:sp>
      <p:sp>
        <p:nvSpPr>
          <p:cNvPr id="12" name="Rechthoek 11"/>
          <p:cNvSpPr/>
          <p:nvPr/>
        </p:nvSpPr>
        <p:spPr>
          <a:xfrm>
            <a:off x="422228" y="6587353"/>
            <a:ext cx="11769771" cy="36671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itchFamily="34" charset="0"/>
                <a:ea typeface="+mn-ea"/>
                <a:cs typeface="+mn-cs"/>
              </a:rPr>
              <a:t>2324 LBS LA3 Onderzoeksresultaten en advies</a:t>
            </a:r>
          </a:p>
        </p:txBody>
      </p:sp>
      <p:pic>
        <p:nvPicPr>
          <p:cNvPr id="19" name="Afbeelding 18"/>
          <p:cNvPicPr>
            <a:picLocks noChangeAspect="1"/>
          </p:cNvPicPr>
          <p:nvPr/>
        </p:nvPicPr>
        <p:blipFill rotWithShape="1">
          <a:blip r:embed="rId3" cstate="print"/>
          <a:srcRect l="21805" r="10840"/>
          <a:stretch/>
        </p:blipFill>
        <p:spPr>
          <a:xfrm>
            <a:off x="696213" y="600187"/>
            <a:ext cx="299335" cy="412425"/>
          </a:xfrm>
          <a:prstGeom prst="rect">
            <a:avLst/>
          </a:prstGeom>
        </p:spPr>
      </p:pic>
      <p:pic>
        <p:nvPicPr>
          <p:cNvPr id="20" name="Afbeelding 19"/>
          <p:cNvPicPr>
            <a:picLocks noChangeAspect="1"/>
          </p:cNvPicPr>
          <p:nvPr/>
        </p:nvPicPr>
        <p:blipFill>
          <a:blip r:embed="rId4" cstate="print"/>
          <a:stretch>
            <a:fillRect/>
          </a:stretch>
        </p:blipFill>
        <p:spPr>
          <a:xfrm>
            <a:off x="721816" y="2243466"/>
            <a:ext cx="263290" cy="321303"/>
          </a:xfrm>
          <a:prstGeom prst="rect">
            <a:avLst/>
          </a:prstGeom>
        </p:spPr>
      </p:pic>
      <p:pic>
        <p:nvPicPr>
          <p:cNvPr id="21" name="Afbeelding 20"/>
          <p:cNvPicPr>
            <a:picLocks noChangeAspect="1"/>
          </p:cNvPicPr>
          <p:nvPr/>
        </p:nvPicPr>
        <p:blipFill>
          <a:blip r:embed="rId5" cstate="print"/>
          <a:stretch>
            <a:fillRect/>
          </a:stretch>
        </p:blipFill>
        <p:spPr>
          <a:xfrm>
            <a:off x="718823" y="5026477"/>
            <a:ext cx="266283" cy="416301"/>
          </a:xfrm>
          <a:prstGeom prst="rect">
            <a:avLst/>
          </a:prstGeom>
        </p:spPr>
      </p:pic>
      <p:pic>
        <p:nvPicPr>
          <p:cNvPr id="22" name="Afbeelding 21"/>
          <p:cNvPicPr>
            <a:picLocks noChangeAspect="1"/>
          </p:cNvPicPr>
          <p:nvPr/>
        </p:nvPicPr>
        <p:blipFill>
          <a:blip r:embed="rId6" cstate="print"/>
          <a:stretch>
            <a:fillRect/>
          </a:stretch>
        </p:blipFill>
        <p:spPr>
          <a:xfrm>
            <a:off x="6230695" y="732073"/>
            <a:ext cx="385812" cy="263054"/>
          </a:xfrm>
          <a:prstGeom prst="rect">
            <a:avLst/>
          </a:prstGeom>
        </p:spPr>
      </p:pic>
      <p:pic>
        <p:nvPicPr>
          <p:cNvPr id="23" name="Afbeelding 22"/>
          <p:cNvPicPr>
            <a:picLocks noChangeAspect="1"/>
          </p:cNvPicPr>
          <p:nvPr/>
        </p:nvPicPr>
        <p:blipFill>
          <a:blip r:embed="rId7" cstate="print"/>
          <a:stretch>
            <a:fillRect/>
          </a:stretch>
        </p:blipFill>
        <p:spPr>
          <a:xfrm>
            <a:off x="6292195" y="3355337"/>
            <a:ext cx="299225" cy="290796"/>
          </a:xfrm>
          <a:prstGeom prst="rect">
            <a:avLst/>
          </a:prstGeom>
        </p:spPr>
      </p:pic>
      <p:pic>
        <p:nvPicPr>
          <p:cNvPr id="24" name="Afbeelding 23"/>
          <p:cNvPicPr>
            <a:picLocks noChangeAspect="1"/>
          </p:cNvPicPr>
          <p:nvPr/>
        </p:nvPicPr>
        <p:blipFill rotWithShape="1">
          <a:blip r:embed="rId8" cstate="print"/>
          <a:srcRect l="17050" t="33024" r="61669" b="30375"/>
          <a:stretch/>
        </p:blipFill>
        <p:spPr>
          <a:xfrm>
            <a:off x="6307113" y="2205719"/>
            <a:ext cx="269390" cy="260485"/>
          </a:xfrm>
          <a:prstGeom prst="rect">
            <a:avLst/>
          </a:prstGeom>
        </p:spPr>
      </p:pic>
      <p:sp>
        <p:nvSpPr>
          <p:cNvPr id="8" name="Rectangle 5"/>
          <p:cNvSpPr>
            <a:spLocks noChangeArrowheads="1"/>
          </p:cNvSpPr>
          <p:nvPr/>
        </p:nvSpPr>
        <p:spPr bwMode="auto">
          <a:xfrm>
            <a:off x="1221863" y="4368907"/>
            <a:ext cx="4896000"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err="1">
                <a:ln>
                  <a:noFill/>
                </a:ln>
                <a:solidFill>
                  <a:srgbClr val="FF0000"/>
                </a:solidFill>
                <a:effectLst/>
                <a:uLnTx/>
                <a:uFillTx/>
                <a:latin typeface="Arial" panose="020B0604020202020204" pitchFamily="34" charset="0"/>
                <a:ea typeface="Calibri" pitchFamily="34" charset="0"/>
                <a:cs typeface="Arial" panose="020B0604020202020204" pitchFamily="34" charset="0"/>
              </a:rPr>
              <a:t>Leerpad</a:t>
            </a: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     </a:t>
            </a: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panose="020B0604020202020204" pitchFamily="34" charset="0"/>
              </a:rPr>
              <a:t> </a:t>
            </a: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Verzamel besproken items, topics en thema’s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Maak een analyse-schema passend bij je onderzoeksmethoden; kwalitatief en/ of kwantitatief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Beschrijf in verhaalvorm de uitkomsten van het interview/ enquête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Leg verbanden tussen de verschillende uitkomsten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Formuleer op basis van conclusies een aantal adviezen.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a:ea typeface="Calibri" pitchFamily="34" charset="0"/>
                <a:cs typeface="Arial" charset="0"/>
              </a:rPr>
              <a:t>Beschrijf wat het beoogde effect is.</a:t>
            </a:r>
          </a:p>
        </p:txBody>
      </p:sp>
      <p:pic>
        <p:nvPicPr>
          <p:cNvPr id="25" name="Picture 37">
            <a:extLst>
              <a:ext uri="{FF2B5EF4-FFF2-40B4-BE49-F238E27FC236}">
                <a16:creationId xmlns:a16="http://schemas.microsoft.com/office/drawing/2014/main" id="{FE0CF2C9-3C67-4C8F-AE9C-61CB763BFA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9283" y="5547940"/>
            <a:ext cx="3448429" cy="1095128"/>
          </a:xfrm>
          <a:prstGeom prst="rect">
            <a:avLst/>
          </a:prstGeom>
        </p:spPr>
      </p:pic>
    </p:spTree>
    <p:extLst>
      <p:ext uri="{BB962C8B-B14F-4D97-AF65-F5344CB8AC3E}">
        <p14:creationId xmlns:p14="http://schemas.microsoft.com/office/powerpoint/2010/main" val="415976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9D449CC-6899-7D66-4263-892D954C8646}"/>
              </a:ext>
            </a:extLst>
          </p:cNvPr>
          <p:cNvSpPr>
            <a:spLocks noGrp="1"/>
          </p:cNvSpPr>
          <p:nvPr>
            <p:ph type="title"/>
          </p:nvPr>
        </p:nvSpPr>
        <p:spPr/>
        <p:txBody>
          <a:bodyPr/>
          <a:lstStyle/>
          <a:p>
            <a:r>
              <a:rPr lang="nl-NL" dirty="0"/>
              <a:t>Vandaag</a:t>
            </a:r>
          </a:p>
        </p:txBody>
      </p:sp>
      <p:sp>
        <p:nvSpPr>
          <p:cNvPr id="5" name="Tijdelijke aanduiding voor inhoud 4">
            <a:extLst>
              <a:ext uri="{FF2B5EF4-FFF2-40B4-BE49-F238E27FC236}">
                <a16:creationId xmlns:a16="http://schemas.microsoft.com/office/drawing/2014/main" id="{B496AA4F-1E7F-393F-5872-71EDCEF36D00}"/>
              </a:ext>
            </a:extLst>
          </p:cNvPr>
          <p:cNvSpPr>
            <a:spLocks noGrp="1"/>
          </p:cNvSpPr>
          <p:nvPr>
            <p:ph idx="1"/>
          </p:nvPr>
        </p:nvSpPr>
        <p:spPr/>
        <p:txBody>
          <a:bodyPr/>
          <a:lstStyle/>
          <a:p>
            <a:r>
              <a:rPr lang="nl-NL" dirty="0"/>
              <a:t>Formatief toets</a:t>
            </a:r>
          </a:p>
          <a:p>
            <a:r>
              <a:rPr lang="nl-NL" dirty="0"/>
              <a:t>Introductie onderzoeksresultaten &amp; advies</a:t>
            </a:r>
          </a:p>
          <a:p>
            <a:r>
              <a:rPr lang="nl-NL" dirty="0"/>
              <a:t>Introductie leerarrangement 3 </a:t>
            </a:r>
          </a:p>
        </p:txBody>
      </p:sp>
      <p:sp>
        <p:nvSpPr>
          <p:cNvPr id="7" name="Tijdelijke aanduiding voor tekst 6">
            <a:extLst>
              <a:ext uri="{FF2B5EF4-FFF2-40B4-BE49-F238E27FC236}">
                <a16:creationId xmlns:a16="http://schemas.microsoft.com/office/drawing/2014/main" id="{7016DC46-26B1-BFBC-B822-0C26C6FBDA77}"/>
              </a:ext>
            </a:extLst>
          </p:cNvPr>
          <p:cNvSpPr>
            <a:spLocks noGrp="1"/>
          </p:cNvSpPr>
          <p:nvPr>
            <p:ph type="body" sz="quarter" idx="14"/>
          </p:nvPr>
        </p:nvSpPr>
        <p:spPr/>
        <p:txBody>
          <a:bodyPr/>
          <a:lstStyle/>
          <a:p>
            <a:endParaRPr lang="nl-NL"/>
          </a:p>
        </p:txBody>
      </p:sp>
      <p:pic>
        <p:nvPicPr>
          <p:cNvPr id="1026" name="Picture 2" descr="De interpretatie van resultaten in onderzoek begrijpen">
            <a:extLst>
              <a:ext uri="{FF2B5EF4-FFF2-40B4-BE49-F238E27FC236}">
                <a16:creationId xmlns:a16="http://schemas.microsoft.com/office/drawing/2014/main" id="{BFD4E199-0E47-AF44-13AC-FB0D599BD012}"/>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631" r="5152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8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9B01E02-D1D9-1EFF-4026-FC0C9A5755FB}"/>
              </a:ext>
            </a:extLst>
          </p:cNvPr>
          <p:cNvSpPr>
            <a:spLocks noGrp="1"/>
          </p:cNvSpPr>
          <p:nvPr>
            <p:ph type="title"/>
          </p:nvPr>
        </p:nvSpPr>
        <p:spPr/>
        <p:txBody>
          <a:bodyPr/>
          <a:lstStyle/>
          <a:p>
            <a:r>
              <a:rPr lang="nl-NL" dirty="0"/>
              <a:t>1. Formatieve toets</a:t>
            </a:r>
          </a:p>
        </p:txBody>
      </p:sp>
      <p:sp>
        <p:nvSpPr>
          <p:cNvPr id="7" name="Tijdelijke aanduiding voor tekst 6">
            <a:extLst>
              <a:ext uri="{FF2B5EF4-FFF2-40B4-BE49-F238E27FC236}">
                <a16:creationId xmlns:a16="http://schemas.microsoft.com/office/drawing/2014/main" id="{FB6AD2D7-4CFF-E70C-4536-E1BC25C5E78E}"/>
              </a:ext>
            </a:extLst>
          </p:cNvPr>
          <p:cNvSpPr>
            <a:spLocks noGrp="1"/>
          </p:cNvSpPr>
          <p:nvPr>
            <p:ph type="body" sz="quarter" idx="13"/>
          </p:nvPr>
        </p:nvSpPr>
        <p:spPr/>
        <p:txBody>
          <a:bodyPr/>
          <a:lstStyle/>
          <a:p>
            <a:pPr marL="0" indent="0">
              <a:buNone/>
            </a:pPr>
            <a:r>
              <a:rPr lang="nl-NL" dirty="0"/>
              <a:t>Let op, aanstaande zondag 23.59 inleveren via opdrachten in teams (Toets – Adviesrapport) </a:t>
            </a:r>
          </a:p>
          <a:p>
            <a:pPr marL="0" indent="0">
              <a:buNone/>
            </a:pPr>
            <a:endParaRPr lang="nl-NL" dirty="0"/>
          </a:p>
          <a:p>
            <a:pPr marL="0" indent="0">
              <a:buNone/>
            </a:pPr>
            <a:r>
              <a:rPr lang="nl-NL" dirty="0"/>
              <a:t>Je krijgt een beoordeling op Hoofdstuk 2, en feed- forward om zo tot een beter product te komen. </a:t>
            </a:r>
          </a:p>
          <a:p>
            <a:pPr marL="0" indent="0">
              <a:buNone/>
            </a:pPr>
            <a:endParaRPr lang="nl-NL" dirty="0"/>
          </a:p>
          <a:p>
            <a:pPr marL="0" indent="0">
              <a:buNone/>
            </a:pPr>
            <a:r>
              <a:rPr lang="nl-NL" dirty="0"/>
              <a:t>Voorwaarden checklist verslag:</a:t>
            </a:r>
          </a:p>
          <a:p>
            <a:pPr>
              <a:buFont typeface="Wingdings" panose="05000000000000000000" pitchFamily="2" charset="2"/>
              <a:buChar char="ü"/>
            </a:pPr>
            <a:r>
              <a:rPr lang="nl-NL" dirty="0"/>
              <a:t>Titel pagina, namen en achternaam</a:t>
            </a:r>
          </a:p>
          <a:p>
            <a:pPr>
              <a:buFont typeface="Wingdings" panose="05000000000000000000" pitchFamily="2" charset="2"/>
              <a:buChar char="ü"/>
            </a:pPr>
            <a:r>
              <a:rPr lang="nl-NL" dirty="0"/>
              <a:t>Datum</a:t>
            </a:r>
          </a:p>
          <a:p>
            <a:pPr>
              <a:buFont typeface="Wingdings" panose="05000000000000000000" pitchFamily="2" charset="2"/>
              <a:buChar char="ü"/>
            </a:pPr>
            <a:r>
              <a:rPr lang="nl-NL" dirty="0"/>
              <a:t>Opdrachtgever </a:t>
            </a:r>
          </a:p>
          <a:p>
            <a:pPr>
              <a:buFont typeface="Wingdings" panose="05000000000000000000" pitchFamily="2" charset="2"/>
              <a:buChar char="ü"/>
            </a:pPr>
            <a:r>
              <a:rPr lang="nl-NL" dirty="0"/>
              <a:t>Inhoudsopgave</a:t>
            </a:r>
          </a:p>
          <a:p>
            <a:pPr>
              <a:buFont typeface="Wingdings" panose="05000000000000000000" pitchFamily="2" charset="2"/>
              <a:buChar char="ü"/>
            </a:pPr>
            <a:r>
              <a:rPr lang="nl-NL" dirty="0"/>
              <a:t>Paginanummers </a:t>
            </a:r>
          </a:p>
          <a:p>
            <a:pPr>
              <a:buFont typeface="Wingdings" panose="05000000000000000000" pitchFamily="2" charset="2"/>
              <a:buChar char="ü"/>
            </a:pPr>
            <a:r>
              <a:rPr lang="nl-NL" dirty="0"/>
              <a:t>…..</a:t>
            </a:r>
          </a:p>
          <a:p>
            <a:pPr>
              <a:buFont typeface="Wingdings" panose="05000000000000000000" pitchFamily="2" charset="2"/>
              <a:buChar char="ü"/>
            </a:pPr>
            <a:r>
              <a:rPr lang="nl-NL" dirty="0"/>
              <a:t>…..</a:t>
            </a:r>
          </a:p>
          <a:p>
            <a:pPr>
              <a:buFont typeface="Wingdings" panose="05000000000000000000" pitchFamily="2" charset="2"/>
              <a:buChar char="ü"/>
            </a:pPr>
            <a:endParaRPr lang="nl-NL" dirty="0"/>
          </a:p>
          <a:p>
            <a:pPr marL="0" indent="0">
              <a:buNone/>
            </a:pPr>
            <a:endParaRPr lang="nl-NL" dirty="0"/>
          </a:p>
        </p:txBody>
      </p:sp>
      <p:pic>
        <p:nvPicPr>
          <p:cNvPr id="3" name="Tijdelijke aanduiding voor afbeelding 2">
            <a:extLst>
              <a:ext uri="{FF2B5EF4-FFF2-40B4-BE49-F238E27FC236}">
                <a16:creationId xmlns:a16="http://schemas.microsoft.com/office/drawing/2014/main" id="{C4320EF6-0582-C187-C3A2-44DD69C50A7F}"/>
              </a:ext>
            </a:extLst>
          </p:cNvPr>
          <p:cNvPicPr>
            <a:picLocks noGrp="1" noChangeAspect="1"/>
          </p:cNvPicPr>
          <p:nvPr>
            <p:ph type="pic" sz="quarter" idx="14"/>
          </p:nvPr>
        </p:nvPicPr>
        <p:blipFill>
          <a:blip r:embed="rId2"/>
          <a:srcRect t="9392" b="9392"/>
          <a:stretch/>
        </p:blipFill>
        <p:spPr/>
      </p:pic>
      <p:sp>
        <p:nvSpPr>
          <p:cNvPr id="9" name="Tijdelijke aanduiding voor tekst 8">
            <a:extLst>
              <a:ext uri="{FF2B5EF4-FFF2-40B4-BE49-F238E27FC236}">
                <a16:creationId xmlns:a16="http://schemas.microsoft.com/office/drawing/2014/main" id="{4F13AE95-99F9-8CAD-72D9-1457C4F2E9D5}"/>
              </a:ext>
            </a:extLst>
          </p:cNvPr>
          <p:cNvSpPr>
            <a:spLocks noGrp="1"/>
          </p:cNvSpPr>
          <p:nvPr>
            <p:ph type="body" sz="quarter" idx="16"/>
          </p:nvPr>
        </p:nvSpPr>
        <p:spPr/>
        <p:txBody>
          <a:bodyPr/>
          <a:lstStyle/>
          <a:p>
            <a:r>
              <a:rPr lang="nl-NL" dirty="0"/>
              <a:t>Beoordelingscriteria adviesrapport</a:t>
            </a:r>
          </a:p>
        </p:txBody>
      </p:sp>
    </p:spTree>
    <p:extLst>
      <p:ext uri="{BB962C8B-B14F-4D97-AF65-F5344CB8AC3E}">
        <p14:creationId xmlns:p14="http://schemas.microsoft.com/office/powerpoint/2010/main" val="356733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01536-6BFE-1C23-9FD1-2B5B77CE18EE}"/>
              </a:ext>
            </a:extLst>
          </p:cNvPr>
          <p:cNvSpPr>
            <a:spLocks noGrp="1"/>
          </p:cNvSpPr>
          <p:nvPr>
            <p:ph type="title"/>
          </p:nvPr>
        </p:nvSpPr>
        <p:spPr/>
        <p:txBody>
          <a:bodyPr/>
          <a:lstStyle/>
          <a:p>
            <a:r>
              <a:rPr lang="nl-NL" dirty="0"/>
              <a:t>Stand van zaken</a:t>
            </a:r>
          </a:p>
        </p:txBody>
      </p:sp>
      <p:sp>
        <p:nvSpPr>
          <p:cNvPr id="3" name="Tijdelijke aanduiding voor tekst 2">
            <a:extLst>
              <a:ext uri="{FF2B5EF4-FFF2-40B4-BE49-F238E27FC236}">
                <a16:creationId xmlns:a16="http://schemas.microsoft.com/office/drawing/2014/main" id="{17E15A8A-46B9-9B68-846A-BB7CA5B95987}"/>
              </a:ext>
            </a:extLst>
          </p:cNvPr>
          <p:cNvSpPr>
            <a:spLocks noGrp="1"/>
          </p:cNvSpPr>
          <p:nvPr>
            <p:ph type="body" sz="quarter" idx="13"/>
          </p:nvPr>
        </p:nvSpPr>
        <p:spPr/>
        <p:txBody>
          <a:bodyPr/>
          <a:lstStyle/>
          <a:p>
            <a:pPr marL="0" indent="0">
              <a:buNone/>
            </a:pPr>
            <a:r>
              <a:rPr lang="nl-NL" dirty="0"/>
              <a:t>Als het goed is, zijn jullie (bijna)klaar met de deskresearch en bezig </a:t>
            </a:r>
            <a:r>
              <a:rPr lang="nl-NL"/>
              <a:t>met fieldresearch </a:t>
            </a:r>
            <a:r>
              <a:rPr lang="nl-NL" dirty="0"/>
              <a:t>en de analyse van de informatie die jullie hebben verzameld. </a:t>
            </a:r>
          </a:p>
          <a:p>
            <a:pPr marL="0" indent="0">
              <a:buNone/>
            </a:pPr>
            <a:endParaRPr lang="nl-NL" dirty="0"/>
          </a:p>
          <a:p>
            <a:pPr marL="0" indent="0">
              <a:buNone/>
            </a:pPr>
            <a:r>
              <a:rPr lang="nl-NL" b="1" dirty="0"/>
              <a:t>LET OP. </a:t>
            </a:r>
          </a:p>
          <a:p>
            <a:pPr marL="0" indent="0">
              <a:buNone/>
            </a:pPr>
            <a:r>
              <a:rPr lang="nl-NL" dirty="0"/>
              <a:t>Als je bij de deskresearch beleid van de gemeente hebt onderzocht, kan het zijn dat je de effecten moet controleren d.m.v. field research. </a:t>
            </a:r>
          </a:p>
          <a:p>
            <a:pPr marL="0" indent="0">
              <a:buNone/>
            </a:pPr>
            <a:endParaRPr lang="nl-NL" dirty="0"/>
          </a:p>
          <a:p>
            <a:pPr marL="0" indent="0">
              <a:buNone/>
            </a:pPr>
            <a:r>
              <a:rPr lang="nl-NL" b="1" dirty="0"/>
              <a:t>Bijvoorbeeld: </a:t>
            </a:r>
            <a:r>
              <a:rPr lang="nl-NL" dirty="0" err="1"/>
              <a:t>Fixi</a:t>
            </a:r>
            <a:r>
              <a:rPr lang="nl-NL" dirty="0"/>
              <a:t> app: Weten bewoners dat er met behulp van deze app meldingen gemaakt kunnen worden? </a:t>
            </a:r>
          </a:p>
          <a:p>
            <a:pPr marL="0" indent="0">
              <a:buNone/>
            </a:pPr>
            <a:r>
              <a:rPr lang="nl-NL" dirty="0"/>
              <a:t>Zijn er andere manieren om meldingen te maken bij de gemeente, zijn deze manieren bekend bij de bewoners?</a:t>
            </a:r>
          </a:p>
        </p:txBody>
      </p:sp>
      <p:pic>
        <p:nvPicPr>
          <p:cNvPr id="7" name="Tijdelijke aanduiding voor afbeelding 6">
            <a:extLst>
              <a:ext uri="{FF2B5EF4-FFF2-40B4-BE49-F238E27FC236}">
                <a16:creationId xmlns:a16="http://schemas.microsoft.com/office/drawing/2014/main" id="{9174BAF6-A503-63E0-A8BF-B16F9F637FA1}"/>
              </a:ext>
            </a:extLst>
          </p:cNvPr>
          <p:cNvPicPr>
            <a:picLocks noGrp="1" noChangeAspect="1"/>
          </p:cNvPicPr>
          <p:nvPr>
            <p:ph type="pic" sz="quarter" idx="14"/>
          </p:nvPr>
        </p:nvPicPr>
        <p:blipFill>
          <a:blip r:embed="rId3"/>
          <a:srcRect t="8216" b="8216"/>
          <a:stretch/>
        </p:blipFill>
        <p:spPr/>
      </p:pic>
      <p:sp>
        <p:nvSpPr>
          <p:cNvPr id="5" name="Tijdelijke aanduiding voor tekst 4">
            <a:extLst>
              <a:ext uri="{FF2B5EF4-FFF2-40B4-BE49-F238E27FC236}">
                <a16:creationId xmlns:a16="http://schemas.microsoft.com/office/drawing/2014/main" id="{3D202B1C-26C4-4194-78AD-5BDCBD55A8C9}"/>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4846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5C41231-40C2-78AB-B0FA-9FA9A938C11F}"/>
              </a:ext>
            </a:extLst>
          </p:cNvPr>
          <p:cNvSpPr>
            <a:spLocks noGrp="1"/>
          </p:cNvSpPr>
          <p:nvPr>
            <p:ph type="title"/>
          </p:nvPr>
        </p:nvSpPr>
        <p:spPr/>
        <p:txBody>
          <a:bodyPr/>
          <a:lstStyle/>
          <a:p>
            <a:r>
              <a:rPr lang="nl-NL" dirty="0"/>
              <a:t>Opdracht: Analyse van Sportprestaties</a:t>
            </a:r>
            <a:br>
              <a:rPr lang="nl-NL" dirty="0"/>
            </a:br>
            <a:br>
              <a:rPr lang="nl-NL" dirty="0"/>
            </a:br>
            <a:endParaRPr lang="nl-NL" dirty="0"/>
          </a:p>
        </p:txBody>
      </p:sp>
      <p:sp>
        <p:nvSpPr>
          <p:cNvPr id="9" name="Tijdelijke aanduiding voor tekst 8">
            <a:extLst>
              <a:ext uri="{FF2B5EF4-FFF2-40B4-BE49-F238E27FC236}">
                <a16:creationId xmlns:a16="http://schemas.microsoft.com/office/drawing/2014/main" id="{D2E15D93-E5A4-03B1-F59B-827238B45767}"/>
              </a:ext>
            </a:extLst>
          </p:cNvPr>
          <p:cNvSpPr>
            <a:spLocks noGrp="1"/>
          </p:cNvSpPr>
          <p:nvPr>
            <p:ph type="body" sz="half" idx="2"/>
          </p:nvPr>
        </p:nvSpPr>
        <p:spPr/>
        <p:txBody>
          <a:bodyPr/>
          <a:lstStyle/>
          <a:p>
            <a:r>
              <a:rPr lang="nl-NL" dirty="0"/>
              <a:t>Stel je voor dat je de coach bent van een voetbalteam en je wilt de prestaties van je spelers gedurende het seizoen analyseren</a:t>
            </a:r>
            <a:r>
              <a:rPr lang="nl-NL"/>
              <a:t>(bestuderen). </a:t>
            </a:r>
            <a:r>
              <a:rPr lang="nl-NL" dirty="0"/>
              <a:t>Je hebt gegevens verzameld over het aantal doelpunten dat elke speler heeft gescoord in elk van de 10 wedstrijden van het seizoen.</a:t>
            </a:r>
          </a:p>
          <a:p>
            <a:endParaRPr lang="nl-NL" dirty="0"/>
          </a:p>
          <a:p>
            <a:pPr marL="342900" indent="-342900">
              <a:buAutoNum type="arabicPeriod"/>
            </a:pPr>
            <a:r>
              <a:rPr lang="nl-NL" dirty="0"/>
              <a:t>Bereken het gemiddelde aantal doelpunten per wedstrijd voor elke speler.</a:t>
            </a:r>
          </a:p>
          <a:p>
            <a:pPr marL="342900" indent="-342900">
              <a:buAutoNum type="arabicPeriod"/>
            </a:pPr>
            <a:r>
              <a:rPr lang="nl-NL" dirty="0"/>
              <a:t>Onderzoek de samenhang tussen het aantal doelpunten en de winst van het team.</a:t>
            </a:r>
          </a:p>
          <a:p>
            <a:pPr marL="342900" indent="-342900">
              <a:buAutoNum type="arabicPeriod"/>
            </a:pPr>
            <a:r>
              <a:rPr lang="nl-NL" dirty="0"/>
              <a:t>Probeer aan de hand van je gegevens te bepalen wie de meest waardevolle speler is. </a:t>
            </a:r>
          </a:p>
        </p:txBody>
      </p:sp>
      <p:graphicFrame>
        <p:nvGraphicFramePr>
          <p:cNvPr id="13" name="Tabel 13">
            <a:extLst>
              <a:ext uri="{FF2B5EF4-FFF2-40B4-BE49-F238E27FC236}">
                <a16:creationId xmlns:a16="http://schemas.microsoft.com/office/drawing/2014/main" id="{98A0AC28-7CA0-89B8-7245-6FC79A99EB10}"/>
              </a:ext>
            </a:extLst>
          </p:cNvPr>
          <p:cNvGraphicFramePr>
            <a:graphicFrameLocks noGrp="1"/>
          </p:cNvGraphicFramePr>
          <p:nvPr>
            <p:ph idx="1"/>
            <p:extLst>
              <p:ext uri="{D42A27DB-BD31-4B8C-83A1-F6EECF244321}">
                <p14:modId xmlns:p14="http://schemas.microsoft.com/office/powerpoint/2010/main" val="3578655385"/>
              </p:ext>
            </p:extLst>
          </p:nvPr>
        </p:nvGraphicFramePr>
        <p:xfrm>
          <a:off x="4881563" y="1007835"/>
          <a:ext cx="6815136" cy="4069080"/>
        </p:xfrm>
        <a:graphic>
          <a:graphicData uri="http://schemas.openxmlformats.org/drawingml/2006/table">
            <a:tbl>
              <a:tblPr firstRow="1" bandRow="1">
                <a:tableStyleId>{5C22544A-7EE6-4342-B048-85BDC9FD1C3A}</a:tableStyleId>
              </a:tblPr>
              <a:tblGrid>
                <a:gridCol w="2271712">
                  <a:extLst>
                    <a:ext uri="{9D8B030D-6E8A-4147-A177-3AD203B41FA5}">
                      <a16:colId xmlns:a16="http://schemas.microsoft.com/office/drawing/2014/main" val="2913418893"/>
                    </a:ext>
                  </a:extLst>
                </a:gridCol>
                <a:gridCol w="2271712">
                  <a:extLst>
                    <a:ext uri="{9D8B030D-6E8A-4147-A177-3AD203B41FA5}">
                      <a16:colId xmlns:a16="http://schemas.microsoft.com/office/drawing/2014/main" val="2996290049"/>
                    </a:ext>
                  </a:extLst>
                </a:gridCol>
                <a:gridCol w="2271712">
                  <a:extLst>
                    <a:ext uri="{9D8B030D-6E8A-4147-A177-3AD203B41FA5}">
                      <a16:colId xmlns:a16="http://schemas.microsoft.com/office/drawing/2014/main" val="4063499032"/>
                    </a:ext>
                  </a:extLst>
                </a:gridCol>
              </a:tblGrid>
              <a:tr h="370840">
                <a:tc>
                  <a:txBody>
                    <a:bodyPr/>
                    <a:lstStyle/>
                    <a:p>
                      <a:r>
                        <a:rPr lang="nl-NL" dirty="0"/>
                        <a:t>Ahmed</a:t>
                      </a:r>
                    </a:p>
                  </a:txBody>
                  <a:tcPr/>
                </a:tc>
                <a:tc>
                  <a:txBody>
                    <a:bodyPr/>
                    <a:lstStyle/>
                    <a:p>
                      <a:r>
                        <a:rPr lang="nl-NL" dirty="0"/>
                        <a:t>Bianca</a:t>
                      </a:r>
                    </a:p>
                  </a:txBody>
                  <a:tcPr/>
                </a:tc>
                <a:tc>
                  <a:txBody>
                    <a:bodyPr/>
                    <a:lstStyle/>
                    <a:p>
                      <a:r>
                        <a:rPr lang="nl-NL" dirty="0"/>
                        <a:t>Carlos</a:t>
                      </a:r>
                    </a:p>
                  </a:txBody>
                  <a:tcPr/>
                </a:tc>
                <a:extLst>
                  <a:ext uri="{0D108BD9-81ED-4DB2-BD59-A6C34878D82A}">
                    <a16:rowId xmlns:a16="http://schemas.microsoft.com/office/drawing/2014/main" val="663397034"/>
                  </a:ext>
                </a:extLst>
              </a:tr>
              <a:tr h="370840">
                <a:tc>
                  <a:txBody>
                    <a:bodyPr/>
                    <a:lstStyle/>
                    <a:p>
                      <a:r>
                        <a:rPr lang="nl-NL" dirty="0"/>
                        <a:t>1</a:t>
                      </a:r>
                    </a:p>
                  </a:txBody>
                  <a:tcPr>
                    <a:solidFill>
                      <a:schemeClr val="accent5"/>
                    </a:solidFill>
                  </a:tcPr>
                </a:tc>
                <a:tc>
                  <a:txBody>
                    <a:bodyPr/>
                    <a:lstStyle/>
                    <a:p>
                      <a:r>
                        <a:rPr lang="nl-NL" dirty="0"/>
                        <a:t>Niet gespeeld</a:t>
                      </a:r>
                    </a:p>
                  </a:txBody>
                  <a:tcPr>
                    <a:solidFill>
                      <a:schemeClr val="accent5"/>
                    </a:solidFill>
                  </a:tcPr>
                </a:tc>
                <a:tc>
                  <a:txBody>
                    <a:bodyPr/>
                    <a:lstStyle/>
                    <a:p>
                      <a:r>
                        <a:rPr lang="nl-NL" dirty="0"/>
                        <a:t>2</a:t>
                      </a:r>
                    </a:p>
                  </a:txBody>
                  <a:tcPr>
                    <a:solidFill>
                      <a:schemeClr val="accent5"/>
                    </a:solidFill>
                  </a:tcPr>
                </a:tc>
                <a:extLst>
                  <a:ext uri="{0D108BD9-81ED-4DB2-BD59-A6C34878D82A}">
                    <a16:rowId xmlns:a16="http://schemas.microsoft.com/office/drawing/2014/main" val="1952269707"/>
                  </a:ext>
                </a:extLst>
              </a:tr>
              <a:tr h="370840">
                <a:tc>
                  <a:txBody>
                    <a:bodyPr/>
                    <a:lstStyle/>
                    <a:p>
                      <a:r>
                        <a:rPr lang="nl-NL" dirty="0"/>
                        <a:t>2</a:t>
                      </a:r>
                    </a:p>
                  </a:txBody>
                  <a:tcPr>
                    <a:solidFill>
                      <a:schemeClr val="accent5"/>
                    </a:solidFill>
                  </a:tcPr>
                </a:tc>
                <a:tc>
                  <a:txBody>
                    <a:bodyPr/>
                    <a:lstStyle/>
                    <a:p>
                      <a:r>
                        <a:rPr lang="nl-NL" dirty="0"/>
                        <a:t>Niet gespeeld</a:t>
                      </a:r>
                    </a:p>
                  </a:txBody>
                  <a:tcPr>
                    <a:solidFill>
                      <a:schemeClr val="accent5"/>
                    </a:solidFill>
                  </a:tcPr>
                </a:tc>
                <a:tc>
                  <a:txBody>
                    <a:bodyPr/>
                    <a:lstStyle/>
                    <a:p>
                      <a:r>
                        <a:rPr lang="nl-NL" dirty="0"/>
                        <a:t>1</a:t>
                      </a:r>
                    </a:p>
                  </a:txBody>
                  <a:tcPr>
                    <a:solidFill>
                      <a:schemeClr val="accent5"/>
                    </a:solidFill>
                  </a:tcPr>
                </a:tc>
                <a:extLst>
                  <a:ext uri="{0D108BD9-81ED-4DB2-BD59-A6C34878D82A}">
                    <a16:rowId xmlns:a16="http://schemas.microsoft.com/office/drawing/2014/main" val="94400761"/>
                  </a:ext>
                </a:extLst>
              </a:tr>
              <a:tr h="370840">
                <a:tc>
                  <a:txBody>
                    <a:bodyPr/>
                    <a:lstStyle/>
                    <a:p>
                      <a:r>
                        <a:rPr lang="nl-NL" dirty="0"/>
                        <a:t>0</a:t>
                      </a:r>
                    </a:p>
                  </a:txBody>
                  <a:tcPr/>
                </a:tc>
                <a:tc>
                  <a:txBody>
                    <a:bodyPr/>
                    <a:lstStyle/>
                    <a:p>
                      <a:r>
                        <a:rPr lang="nl-NL" dirty="0"/>
                        <a:t>1</a:t>
                      </a:r>
                    </a:p>
                  </a:txBody>
                  <a:tcPr/>
                </a:tc>
                <a:tc>
                  <a:txBody>
                    <a:bodyPr/>
                    <a:lstStyle/>
                    <a:p>
                      <a:r>
                        <a:rPr lang="nl-NL" dirty="0"/>
                        <a:t>1</a:t>
                      </a:r>
                    </a:p>
                  </a:txBody>
                  <a:tcPr/>
                </a:tc>
                <a:extLst>
                  <a:ext uri="{0D108BD9-81ED-4DB2-BD59-A6C34878D82A}">
                    <a16:rowId xmlns:a16="http://schemas.microsoft.com/office/drawing/2014/main" val="2562387364"/>
                  </a:ext>
                </a:extLst>
              </a:tr>
              <a:tr h="370840">
                <a:tc>
                  <a:txBody>
                    <a:bodyPr/>
                    <a:lstStyle/>
                    <a:p>
                      <a:r>
                        <a:rPr lang="nl-NL" dirty="0"/>
                        <a:t>1</a:t>
                      </a:r>
                    </a:p>
                  </a:txBody>
                  <a:tcPr/>
                </a:tc>
                <a:tc>
                  <a:txBody>
                    <a:bodyPr/>
                    <a:lstStyle/>
                    <a:p>
                      <a:r>
                        <a:rPr lang="nl-NL" dirty="0"/>
                        <a:t>1</a:t>
                      </a:r>
                    </a:p>
                  </a:txBody>
                  <a:tcPr/>
                </a:tc>
                <a:tc>
                  <a:txBody>
                    <a:bodyPr/>
                    <a:lstStyle/>
                    <a:p>
                      <a:r>
                        <a:rPr lang="nl-NL" dirty="0"/>
                        <a:t>Niet gespeeld</a:t>
                      </a:r>
                    </a:p>
                  </a:txBody>
                  <a:tcPr/>
                </a:tc>
                <a:extLst>
                  <a:ext uri="{0D108BD9-81ED-4DB2-BD59-A6C34878D82A}">
                    <a16:rowId xmlns:a16="http://schemas.microsoft.com/office/drawing/2014/main" val="2989705268"/>
                  </a:ext>
                </a:extLst>
              </a:tr>
              <a:tr h="370840">
                <a:tc>
                  <a:txBody>
                    <a:bodyPr/>
                    <a:lstStyle/>
                    <a:p>
                      <a:r>
                        <a:rPr lang="nl-NL" dirty="0"/>
                        <a:t>1</a:t>
                      </a:r>
                    </a:p>
                  </a:txBody>
                  <a:tcPr/>
                </a:tc>
                <a:tc>
                  <a:txBody>
                    <a:bodyPr/>
                    <a:lstStyle/>
                    <a:p>
                      <a:r>
                        <a:rPr lang="nl-NL" dirty="0"/>
                        <a:t>2</a:t>
                      </a:r>
                    </a:p>
                  </a:txBody>
                  <a:tcPr/>
                </a:tc>
                <a:tc>
                  <a:txBody>
                    <a:bodyPr/>
                    <a:lstStyle/>
                    <a:p>
                      <a:r>
                        <a:rPr lang="nl-NL" dirty="0"/>
                        <a:t>3</a:t>
                      </a:r>
                    </a:p>
                  </a:txBody>
                  <a:tcPr/>
                </a:tc>
                <a:extLst>
                  <a:ext uri="{0D108BD9-81ED-4DB2-BD59-A6C34878D82A}">
                    <a16:rowId xmlns:a16="http://schemas.microsoft.com/office/drawing/2014/main" val="2961489890"/>
                  </a:ext>
                </a:extLst>
              </a:tr>
              <a:tr h="370840">
                <a:tc>
                  <a:txBody>
                    <a:bodyPr/>
                    <a:lstStyle/>
                    <a:p>
                      <a:r>
                        <a:rPr lang="nl-NL" dirty="0"/>
                        <a:t>3</a:t>
                      </a:r>
                    </a:p>
                  </a:txBody>
                  <a:tcPr/>
                </a:tc>
                <a:tc>
                  <a:txBody>
                    <a:bodyPr/>
                    <a:lstStyle/>
                    <a:p>
                      <a:r>
                        <a:rPr lang="nl-NL" dirty="0"/>
                        <a:t>0</a:t>
                      </a:r>
                    </a:p>
                  </a:txBody>
                  <a:tcPr/>
                </a:tc>
                <a:tc>
                  <a:txBody>
                    <a:bodyPr/>
                    <a:lstStyle/>
                    <a:p>
                      <a:r>
                        <a:rPr lang="nl-NL" dirty="0"/>
                        <a:t>2</a:t>
                      </a:r>
                    </a:p>
                  </a:txBody>
                  <a:tcPr/>
                </a:tc>
                <a:extLst>
                  <a:ext uri="{0D108BD9-81ED-4DB2-BD59-A6C34878D82A}">
                    <a16:rowId xmlns:a16="http://schemas.microsoft.com/office/drawing/2014/main" val="1548900261"/>
                  </a:ext>
                </a:extLst>
              </a:tr>
              <a:tr h="347799">
                <a:tc>
                  <a:txBody>
                    <a:bodyPr/>
                    <a:lstStyle/>
                    <a:p>
                      <a:r>
                        <a:rPr lang="nl-NL" dirty="0"/>
                        <a:t>0</a:t>
                      </a:r>
                    </a:p>
                  </a:txBody>
                  <a:tcPr>
                    <a:solidFill>
                      <a:schemeClr val="accent5"/>
                    </a:solidFill>
                  </a:tcPr>
                </a:tc>
                <a:tc>
                  <a:txBody>
                    <a:bodyPr/>
                    <a:lstStyle/>
                    <a:p>
                      <a:r>
                        <a:rPr lang="nl-NL" dirty="0"/>
                        <a:t>1</a:t>
                      </a:r>
                    </a:p>
                  </a:txBody>
                  <a:tcPr>
                    <a:solidFill>
                      <a:schemeClr val="accent5"/>
                    </a:solidFill>
                  </a:tcPr>
                </a:tc>
                <a:tc>
                  <a:txBody>
                    <a:bodyPr/>
                    <a:lstStyle/>
                    <a:p>
                      <a:r>
                        <a:rPr lang="nl-NL" dirty="0"/>
                        <a:t>1</a:t>
                      </a:r>
                    </a:p>
                  </a:txBody>
                  <a:tcPr>
                    <a:solidFill>
                      <a:schemeClr val="accent5"/>
                    </a:solidFill>
                  </a:tcPr>
                </a:tc>
                <a:extLst>
                  <a:ext uri="{0D108BD9-81ED-4DB2-BD59-A6C34878D82A}">
                    <a16:rowId xmlns:a16="http://schemas.microsoft.com/office/drawing/2014/main" val="3147427772"/>
                  </a:ext>
                </a:extLst>
              </a:tr>
              <a:tr h="370840">
                <a:tc>
                  <a:txBody>
                    <a:bodyPr/>
                    <a:lstStyle/>
                    <a:p>
                      <a:r>
                        <a:rPr lang="nl-NL" dirty="0"/>
                        <a:t>2</a:t>
                      </a:r>
                    </a:p>
                  </a:txBody>
                  <a:tcPr/>
                </a:tc>
                <a:tc>
                  <a:txBody>
                    <a:bodyPr/>
                    <a:lstStyle/>
                    <a:p>
                      <a:r>
                        <a:rPr lang="nl-NL" dirty="0"/>
                        <a:t>Niet gespeeld</a:t>
                      </a:r>
                    </a:p>
                  </a:txBody>
                  <a:tcPr/>
                </a:tc>
                <a:tc>
                  <a:txBody>
                    <a:bodyPr/>
                    <a:lstStyle/>
                    <a:p>
                      <a:r>
                        <a:rPr lang="nl-NL" dirty="0"/>
                        <a:t>2</a:t>
                      </a:r>
                    </a:p>
                  </a:txBody>
                  <a:tcPr/>
                </a:tc>
                <a:extLst>
                  <a:ext uri="{0D108BD9-81ED-4DB2-BD59-A6C34878D82A}">
                    <a16:rowId xmlns:a16="http://schemas.microsoft.com/office/drawing/2014/main" val="2251929330"/>
                  </a:ext>
                </a:extLst>
              </a:tr>
              <a:tr h="370840">
                <a:tc>
                  <a:txBody>
                    <a:bodyPr/>
                    <a:lstStyle/>
                    <a:p>
                      <a:r>
                        <a:rPr lang="nl-NL" dirty="0"/>
                        <a:t>1</a:t>
                      </a:r>
                    </a:p>
                  </a:txBody>
                  <a:tcPr/>
                </a:tc>
                <a:tc>
                  <a:txBody>
                    <a:bodyPr/>
                    <a:lstStyle/>
                    <a:p>
                      <a:r>
                        <a:rPr lang="nl-NL" dirty="0"/>
                        <a:t>1</a:t>
                      </a:r>
                    </a:p>
                  </a:txBody>
                  <a:tcPr/>
                </a:tc>
                <a:tc>
                  <a:txBody>
                    <a:bodyPr/>
                    <a:lstStyle/>
                    <a:p>
                      <a:r>
                        <a:rPr lang="nl-NL" dirty="0"/>
                        <a:t>3</a:t>
                      </a:r>
                    </a:p>
                  </a:txBody>
                  <a:tcPr/>
                </a:tc>
                <a:extLst>
                  <a:ext uri="{0D108BD9-81ED-4DB2-BD59-A6C34878D82A}">
                    <a16:rowId xmlns:a16="http://schemas.microsoft.com/office/drawing/2014/main" val="409980734"/>
                  </a:ext>
                </a:extLst>
              </a:tr>
              <a:tr h="220074">
                <a:tc>
                  <a:txBody>
                    <a:bodyPr/>
                    <a:lstStyle/>
                    <a:p>
                      <a:r>
                        <a:rPr lang="nl-NL" dirty="0"/>
                        <a:t>1</a:t>
                      </a:r>
                    </a:p>
                  </a:txBody>
                  <a:tcPr>
                    <a:solidFill>
                      <a:schemeClr val="accent5"/>
                    </a:solidFill>
                  </a:tcPr>
                </a:tc>
                <a:tc>
                  <a:txBody>
                    <a:bodyPr/>
                    <a:lstStyle/>
                    <a:p>
                      <a:r>
                        <a:rPr lang="nl-NL" dirty="0"/>
                        <a:t>0</a:t>
                      </a:r>
                    </a:p>
                  </a:txBody>
                  <a:tcPr>
                    <a:solidFill>
                      <a:schemeClr val="accent5"/>
                    </a:solidFill>
                  </a:tcPr>
                </a:tc>
                <a:tc>
                  <a:txBody>
                    <a:bodyPr/>
                    <a:lstStyle/>
                    <a:p>
                      <a:r>
                        <a:rPr lang="nl-NL" dirty="0"/>
                        <a:t>1</a:t>
                      </a:r>
                    </a:p>
                  </a:txBody>
                  <a:tcPr>
                    <a:solidFill>
                      <a:schemeClr val="accent5"/>
                    </a:solidFill>
                  </a:tcPr>
                </a:tc>
                <a:extLst>
                  <a:ext uri="{0D108BD9-81ED-4DB2-BD59-A6C34878D82A}">
                    <a16:rowId xmlns:a16="http://schemas.microsoft.com/office/drawing/2014/main" val="4148072749"/>
                  </a:ext>
                </a:extLst>
              </a:tr>
            </a:tbl>
          </a:graphicData>
        </a:graphic>
      </p:graphicFrame>
    </p:spTree>
    <p:extLst>
      <p:ext uri="{BB962C8B-B14F-4D97-AF65-F5344CB8AC3E}">
        <p14:creationId xmlns:p14="http://schemas.microsoft.com/office/powerpoint/2010/main" val="293601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BBA5C2F-46FF-DA0F-038B-005FDCFE6342}"/>
              </a:ext>
            </a:extLst>
          </p:cNvPr>
          <p:cNvSpPr>
            <a:spLocks noGrp="1"/>
          </p:cNvSpPr>
          <p:nvPr>
            <p:ph type="title"/>
          </p:nvPr>
        </p:nvSpPr>
        <p:spPr/>
        <p:txBody>
          <a:bodyPr/>
          <a:lstStyle/>
          <a:p>
            <a:r>
              <a:rPr lang="nl-NL" dirty="0"/>
              <a:t>2. Onderzoeksresultaten en advies</a:t>
            </a:r>
          </a:p>
        </p:txBody>
      </p:sp>
      <p:graphicFrame>
        <p:nvGraphicFramePr>
          <p:cNvPr id="10" name="Tijdelijke aanduiding voor inhoud 9">
            <a:extLst>
              <a:ext uri="{FF2B5EF4-FFF2-40B4-BE49-F238E27FC236}">
                <a16:creationId xmlns:a16="http://schemas.microsoft.com/office/drawing/2014/main" id="{EC1EBCBA-C907-886D-E010-427DF918EAD7}"/>
              </a:ext>
            </a:extLst>
          </p:cNvPr>
          <p:cNvGraphicFramePr>
            <a:graphicFrameLocks noGrp="1"/>
          </p:cNvGraphicFramePr>
          <p:nvPr>
            <p:ph idx="1"/>
          </p:nvPr>
        </p:nvGraphicFramePr>
        <p:xfrm>
          <a:off x="5921829" y="1687287"/>
          <a:ext cx="5898695" cy="4442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kstvak 11">
            <a:extLst>
              <a:ext uri="{FF2B5EF4-FFF2-40B4-BE49-F238E27FC236}">
                <a16:creationId xmlns:a16="http://schemas.microsoft.com/office/drawing/2014/main" id="{AF092348-3A26-640A-C657-4D27563F6B74}"/>
              </a:ext>
            </a:extLst>
          </p:cNvPr>
          <p:cNvSpPr txBox="1"/>
          <p:nvPr/>
        </p:nvSpPr>
        <p:spPr>
          <a:xfrm>
            <a:off x="8120743" y="1883229"/>
            <a:ext cx="184731" cy="369332"/>
          </a:xfrm>
          <a:prstGeom prst="rect">
            <a:avLst/>
          </a:prstGeom>
          <a:noFill/>
        </p:spPr>
        <p:txBody>
          <a:bodyPr wrap="none" rtlCol="0">
            <a:spAutoFit/>
          </a:bodyPr>
          <a:lstStyle/>
          <a:p>
            <a:endParaRPr lang="nl-NL" dirty="0"/>
          </a:p>
        </p:txBody>
      </p:sp>
      <p:sp>
        <p:nvSpPr>
          <p:cNvPr id="13" name="Tekstvak 12">
            <a:extLst>
              <a:ext uri="{FF2B5EF4-FFF2-40B4-BE49-F238E27FC236}">
                <a16:creationId xmlns:a16="http://schemas.microsoft.com/office/drawing/2014/main" id="{97CC2843-E513-FEEC-3BA4-6B7ABB15450E}"/>
              </a:ext>
            </a:extLst>
          </p:cNvPr>
          <p:cNvSpPr txBox="1"/>
          <p:nvPr/>
        </p:nvSpPr>
        <p:spPr>
          <a:xfrm>
            <a:off x="7924800" y="1883229"/>
            <a:ext cx="45719" cy="369332"/>
          </a:xfrm>
          <a:prstGeom prst="rect">
            <a:avLst/>
          </a:prstGeom>
          <a:noFill/>
        </p:spPr>
        <p:txBody>
          <a:bodyPr wrap="square" rtlCol="0">
            <a:spAutoFit/>
          </a:bodyPr>
          <a:lstStyle/>
          <a:p>
            <a:endParaRPr lang="nl-NL" dirty="0"/>
          </a:p>
        </p:txBody>
      </p:sp>
      <p:sp>
        <p:nvSpPr>
          <p:cNvPr id="16" name="Tekstvak 15">
            <a:extLst>
              <a:ext uri="{FF2B5EF4-FFF2-40B4-BE49-F238E27FC236}">
                <a16:creationId xmlns:a16="http://schemas.microsoft.com/office/drawing/2014/main" id="{2F596A8C-E48D-89A2-0D34-51CC78F608E6}"/>
              </a:ext>
            </a:extLst>
          </p:cNvPr>
          <p:cNvSpPr txBox="1"/>
          <p:nvPr/>
        </p:nvSpPr>
        <p:spPr>
          <a:xfrm>
            <a:off x="371476" y="1225621"/>
            <a:ext cx="5761538" cy="2585323"/>
          </a:xfrm>
          <a:prstGeom prst="rect">
            <a:avLst/>
          </a:prstGeom>
          <a:noFill/>
        </p:spPr>
        <p:txBody>
          <a:bodyPr wrap="square" rtlCol="0">
            <a:spAutoFit/>
          </a:bodyPr>
          <a:lstStyle/>
          <a:p>
            <a:r>
              <a:rPr lang="nl-NL" dirty="0"/>
              <a:t>Aan het begin van de periode hebben jullie een onderzoeksplan gemaakt. Ondertussen hebben jullie voor iedere deelvraag gegevens verzameld.</a:t>
            </a:r>
          </a:p>
          <a:p>
            <a:endParaRPr lang="nl-NL" dirty="0"/>
          </a:p>
          <a:p>
            <a:r>
              <a:rPr lang="nl-NL" dirty="0"/>
              <a:t>Volgende stap is het bestuderen (analyseren) van deze gegevens. </a:t>
            </a:r>
          </a:p>
          <a:p>
            <a:endParaRPr lang="nl-NL" dirty="0"/>
          </a:p>
          <a:p>
            <a:endParaRPr lang="nl-NL" dirty="0"/>
          </a:p>
          <a:p>
            <a:endParaRPr lang="nl-NL" dirty="0"/>
          </a:p>
        </p:txBody>
      </p:sp>
      <p:pic>
        <p:nvPicPr>
          <p:cNvPr id="1026" name="Picture 2" descr="17 Analyzing Nerd Blackboard Chart Stock Photos, Pictures &amp; Royalty-Free  Images - iStock">
            <a:extLst>
              <a:ext uri="{FF2B5EF4-FFF2-40B4-BE49-F238E27FC236}">
                <a16:creationId xmlns:a16="http://schemas.microsoft.com/office/drawing/2014/main" id="{E423810B-5987-C381-C113-E4C800686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748" y="3328392"/>
            <a:ext cx="4288994" cy="300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7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D84430D-76F3-2E1F-3D8B-2C00983C7A22}"/>
              </a:ext>
            </a:extLst>
          </p:cNvPr>
          <p:cNvSpPr>
            <a:spLocks noGrp="1"/>
          </p:cNvSpPr>
          <p:nvPr>
            <p:ph type="title"/>
          </p:nvPr>
        </p:nvSpPr>
        <p:spPr/>
        <p:txBody>
          <a:bodyPr/>
          <a:lstStyle/>
          <a:p>
            <a:r>
              <a:rPr lang="nl-NL" dirty="0"/>
              <a:t>Kwalitatief tegenover kwantitatief</a:t>
            </a:r>
          </a:p>
        </p:txBody>
      </p:sp>
      <p:graphicFrame>
        <p:nvGraphicFramePr>
          <p:cNvPr id="9" name="Tijdelijke aanduiding voor inhoud 8">
            <a:extLst>
              <a:ext uri="{FF2B5EF4-FFF2-40B4-BE49-F238E27FC236}">
                <a16:creationId xmlns:a16="http://schemas.microsoft.com/office/drawing/2014/main" id="{940FC7DF-83B3-33E8-853D-7E8917999C6D}"/>
              </a:ext>
            </a:extLst>
          </p:cNvPr>
          <p:cNvGraphicFramePr>
            <a:graphicFrameLocks noGrp="1"/>
          </p:cNvGraphicFramePr>
          <p:nvPr>
            <p:ph idx="1"/>
          </p:nvPr>
        </p:nvGraphicFramePr>
        <p:xfrm>
          <a:off x="371475" y="1709738"/>
          <a:ext cx="1144905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4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D0FF-490E-BA4F-89D0-433348140C2D}"/>
              </a:ext>
            </a:extLst>
          </p:cNvPr>
          <p:cNvSpPr>
            <a:spLocks noGrp="1"/>
          </p:cNvSpPr>
          <p:nvPr>
            <p:ph type="title"/>
          </p:nvPr>
        </p:nvSpPr>
        <p:spPr/>
        <p:txBody>
          <a:bodyPr/>
          <a:lstStyle/>
          <a:p>
            <a:r>
              <a:rPr lang="nl-NL" dirty="0"/>
              <a:t>Kwantitatief onderzoek</a:t>
            </a:r>
          </a:p>
        </p:txBody>
      </p:sp>
      <p:sp>
        <p:nvSpPr>
          <p:cNvPr id="3" name="Tijdelijke aanduiding voor tekst 2">
            <a:extLst>
              <a:ext uri="{FF2B5EF4-FFF2-40B4-BE49-F238E27FC236}">
                <a16:creationId xmlns:a16="http://schemas.microsoft.com/office/drawing/2014/main" id="{DF6CAF64-811F-4E11-6F71-9D16A43DF7D8}"/>
              </a:ext>
            </a:extLst>
          </p:cNvPr>
          <p:cNvSpPr>
            <a:spLocks noGrp="1"/>
          </p:cNvSpPr>
          <p:nvPr>
            <p:ph type="body" sz="quarter" idx="13"/>
          </p:nvPr>
        </p:nvSpPr>
        <p:spPr/>
        <p:txBody>
          <a:bodyPr/>
          <a:lstStyle/>
          <a:p>
            <a:pPr marL="0" indent="0">
              <a:buNone/>
            </a:pPr>
            <a:r>
              <a:rPr lang="nl-NL" dirty="0"/>
              <a:t>Dit gebruik je over het algemeen als je iets wilt toetsen of bevestigen. </a:t>
            </a:r>
          </a:p>
          <a:p>
            <a:pPr marL="0" indent="0">
              <a:buNone/>
            </a:pPr>
            <a:endParaRPr lang="nl-NL" dirty="0"/>
          </a:p>
          <a:p>
            <a:pPr marL="0" indent="0">
              <a:buNone/>
            </a:pPr>
            <a:r>
              <a:rPr lang="nl-NL" b="1" dirty="0"/>
              <a:t>Bijvoorbeeld: </a:t>
            </a:r>
            <a:r>
              <a:rPr lang="nl-NL" dirty="0"/>
              <a:t>Je verspreidt onder alle studenten hier op school een enquête, met de vraag </a:t>
            </a:r>
            <a:r>
              <a:rPr lang="nl-NL" i="1" dirty="0"/>
              <a:t>“hoe tevreden ben je over de expert docenten op een schaal van 1 tot 5?”</a:t>
            </a:r>
          </a:p>
          <a:p>
            <a:pPr marL="0" indent="0">
              <a:buNone/>
            </a:pPr>
            <a:endParaRPr lang="nl-NL" dirty="0"/>
          </a:p>
          <a:p>
            <a:pPr marL="0" indent="0">
              <a:buNone/>
            </a:pPr>
            <a:endParaRPr lang="nl-NL" dirty="0"/>
          </a:p>
        </p:txBody>
      </p:sp>
      <p:sp>
        <p:nvSpPr>
          <p:cNvPr id="5" name="Tijdelijke aanduiding voor tekst 4">
            <a:extLst>
              <a:ext uri="{FF2B5EF4-FFF2-40B4-BE49-F238E27FC236}">
                <a16:creationId xmlns:a16="http://schemas.microsoft.com/office/drawing/2014/main" id="{A0A20D2F-2438-558A-E413-A5490E3C2F06}"/>
              </a:ext>
            </a:extLst>
          </p:cNvPr>
          <p:cNvSpPr>
            <a:spLocks noGrp="1"/>
          </p:cNvSpPr>
          <p:nvPr>
            <p:ph type="body" sz="quarter" idx="15"/>
          </p:nvPr>
        </p:nvSpPr>
        <p:spPr/>
        <p:txBody>
          <a:bodyPr/>
          <a:lstStyle/>
          <a:p>
            <a:endParaRPr lang="nl-NL"/>
          </a:p>
        </p:txBody>
      </p:sp>
      <p:pic>
        <p:nvPicPr>
          <p:cNvPr id="3076" name="Picture 4" descr="Kwalitatief &amp; kwantitatief onderzoek - JackandMorris">
            <a:extLst>
              <a:ext uri="{FF2B5EF4-FFF2-40B4-BE49-F238E27FC236}">
                <a16:creationId xmlns:a16="http://schemas.microsoft.com/office/drawing/2014/main" id="{6E6654A9-E43C-1099-3540-078C4666585D}"/>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51335" t="10625" r="4867" b="-10625"/>
          <a:stretch/>
        </p:blipFill>
        <p:spPr bwMode="auto">
          <a:xfrm>
            <a:off x="6632577" y="85060"/>
            <a:ext cx="54141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7D0FF-490E-BA4F-89D0-433348140C2D}"/>
              </a:ext>
            </a:extLst>
          </p:cNvPr>
          <p:cNvSpPr>
            <a:spLocks noGrp="1"/>
          </p:cNvSpPr>
          <p:nvPr>
            <p:ph type="title"/>
          </p:nvPr>
        </p:nvSpPr>
        <p:spPr>
          <a:xfrm>
            <a:off x="371476" y="296863"/>
            <a:ext cx="11437745" cy="1160403"/>
          </a:xfrm>
        </p:spPr>
        <p:txBody>
          <a:bodyPr anchor="t">
            <a:normAutofit/>
          </a:bodyPr>
          <a:lstStyle/>
          <a:p>
            <a:r>
              <a:rPr lang="nl-NL" dirty="0"/>
              <a:t>Kwantitatief analyse</a:t>
            </a:r>
          </a:p>
        </p:txBody>
      </p:sp>
      <p:sp>
        <p:nvSpPr>
          <p:cNvPr id="3" name="Tijdelijke aanduiding voor tekst 2">
            <a:extLst>
              <a:ext uri="{FF2B5EF4-FFF2-40B4-BE49-F238E27FC236}">
                <a16:creationId xmlns:a16="http://schemas.microsoft.com/office/drawing/2014/main" id="{DF6CAF64-811F-4E11-6F71-9D16A43DF7D8}"/>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De data die hier verzameld wordt bestaat uit getallen. Je kunt met eenvoudige of meer complexe wiskunde de data samenvatten over vergelijken. </a:t>
            </a:r>
          </a:p>
          <a:p>
            <a:pPr marL="0" indent="0">
              <a:spcAft>
                <a:spcPts val="600"/>
              </a:spcAft>
              <a:buNone/>
            </a:pPr>
            <a:endParaRPr lang="nl-NL" i="1" dirty="0"/>
          </a:p>
          <a:p>
            <a:pPr marL="0" indent="0">
              <a:spcAft>
                <a:spcPts val="600"/>
              </a:spcAft>
              <a:buNone/>
            </a:pPr>
            <a:r>
              <a:rPr lang="nl-NL" b="1" dirty="0"/>
              <a:t>Volgende gegevens:</a:t>
            </a:r>
          </a:p>
          <a:p>
            <a:pPr>
              <a:spcAft>
                <a:spcPts val="600"/>
              </a:spcAft>
              <a:buFontTx/>
              <a:buChar char="-"/>
            </a:pPr>
            <a:r>
              <a:rPr lang="nl-NL" dirty="0"/>
              <a:t>Gemiddelde</a:t>
            </a:r>
          </a:p>
          <a:p>
            <a:pPr>
              <a:spcAft>
                <a:spcPts val="600"/>
              </a:spcAft>
              <a:buFontTx/>
              <a:buChar char="-"/>
            </a:pPr>
            <a:r>
              <a:rPr lang="nl-NL" dirty="0"/>
              <a:t>Relatie/samenhang</a:t>
            </a:r>
          </a:p>
          <a:p>
            <a:pPr>
              <a:spcAft>
                <a:spcPts val="600"/>
              </a:spcAft>
              <a:buFontTx/>
              <a:buChar char="-"/>
            </a:pPr>
            <a:r>
              <a:rPr lang="nl-NL" dirty="0"/>
              <a:t>Betrouwbaarheid en validiteit.</a:t>
            </a:r>
          </a:p>
          <a:p>
            <a:pPr>
              <a:spcAft>
                <a:spcPts val="600"/>
              </a:spcAft>
              <a:buFontTx/>
              <a:buChar char="-"/>
            </a:pPr>
            <a:endParaRPr lang="nl-NL" dirty="0"/>
          </a:p>
          <a:p>
            <a:pPr>
              <a:spcAft>
                <a:spcPts val="600"/>
              </a:spcAft>
              <a:buFontTx/>
              <a:buChar char="-"/>
            </a:pPr>
            <a:endParaRPr lang="nl-NL" dirty="0"/>
          </a:p>
          <a:p>
            <a:pPr marL="0" indent="0">
              <a:spcAft>
                <a:spcPts val="600"/>
              </a:spcAft>
              <a:buNone/>
            </a:pPr>
            <a:r>
              <a:rPr lang="nl-NL" dirty="0"/>
              <a:t>Maar wanneer gebruik je welk type grafiek, in de meeste gevallen gebruiken jullie een cirkeldiagram of staafdiagram.</a:t>
            </a:r>
          </a:p>
          <a:p>
            <a:pPr marL="0" indent="0">
              <a:spcAft>
                <a:spcPts val="600"/>
              </a:spcAft>
              <a:buNone/>
            </a:pPr>
            <a:endParaRPr lang="nl-NL" i="1" dirty="0"/>
          </a:p>
          <a:p>
            <a:pPr marL="0" indent="0">
              <a:spcAft>
                <a:spcPts val="600"/>
              </a:spcAft>
              <a:buNone/>
            </a:pPr>
            <a:endParaRPr lang="nl-NL" dirty="0"/>
          </a:p>
          <a:p>
            <a:pPr marL="0" indent="0">
              <a:spcAft>
                <a:spcPts val="600"/>
              </a:spcAft>
              <a:buNone/>
            </a:pPr>
            <a:endParaRPr lang="nl-NL" dirty="0"/>
          </a:p>
        </p:txBody>
      </p:sp>
      <p:pic>
        <p:nvPicPr>
          <p:cNvPr id="5122" name="Picture 2" descr="Kwantitatief onderzoek | Markteffect">
            <a:extLst>
              <a:ext uri="{FF2B5EF4-FFF2-40B4-BE49-F238E27FC236}">
                <a16:creationId xmlns:a16="http://schemas.microsoft.com/office/drawing/2014/main" id="{9A835D5E-C9FF-DC82-AD9C-F24FDC9D7CC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5408" b="15408"/>
          <a:stretch/>
        </p:blipFill>
        <p:spPr bwMode="auto">
          <a:xfrm>
            <a:off x="7845020" y="1709738"/>
            <a:ext cx="3964201" cy="2742594"/>
          </a:xfrm>
          <a:prstGeom prst="rect">
            <a:avLst/>
          </a:prstGeom>
          <a:solidFill>
            <a:srgbClr val="FFFFFF"/>
          </a:solidFill>
        </p:spPr>
      </p:pic>
      <p:sp>
        <p:nvSpPr>
          <p:cNvPr id="5127" name="Text Placeholder 4">
            <a:extLst>
              <a:ext uri="{FF2B5EF4-FFF2-40B4-BE49-F238E27FC236}">
                <a16:creationId xmlns:a16="http://schemas.microsoft.com/office/drawing/2014/main" id="{0D233CE8-2E41-CB85-BD09-F1A7691F133C}"/>
              </a:ext>
            </a:extLst>
          </p:cNvPr>
          <p:cNvSpPr>
            <a:spLocks noGrp="1"/>
          </p:cNvSpPr>
          <p:nvPr>
            <p:ph type="body" sz="quarter" idx="16"/>
          </p:nvPr>
        </p:nvSpPr>
        <p:spPr>
          <a:xfrm>
            <a:off x="7336464" y="4452333"/>
            <a:ext cx="4686079" cy="467486"/>
          </a:xfrm>
        </p:spPr>
        <p:txBody>
          <a:bodyPr/>
          <a:lstStyle/>
          <a:p>
            <a:r>
              <a:rPr lang="en-US" dirty="0"/>
              <a:t>Meestal door </a:t>
            </a:r>
            <a:r>
              <a:rPr lang="en-US" dirty="0" err="1"/>
              <a:t>een</a:t>
            </a:r>
            <a:r>
              <a:rPr lang="en-US" dirty="0"/>
              <a:t> spreadsheet, excel, power-bi of SPSS. </a:t>
            </a:r>
          </a:p>
        </p:txBody>
      </p:sp>
    </p:spTree>
    <p:extLst>
      <p:ext uri="{BB962C8B-B14F-4D97-AF65-F5344CB8AC3E}">
        <p14:creationId xmlns:p14="http://schemas.microsoft.com/office/powerpoint/2010/main" val="1378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F5436-0518-498F-87C7-18386B3F6824}">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customXml/itemProps2.xml><?xml version="1.0" encoding="utf-8"?>
<ds:datastoreItem xmlns:ds="http://schemas.openxmlformats.org/officeDocument/2006/customXml" ds:itemID="{0B7AA400-E57D-4AFA-B99E-36B15407AE52}">
  <ds:schemaRefs>
    <ds:schemaRef ds:uri="http://schemas.microsoft.com/sharepoint/v3/contenttype/forms"/>
  </ds:schemaRefs>
</ds:datastoreItem>
</file>

<file path=customXml/itemProps3.xml><?xml version="1.0" encoding="utf-8"?>
<ds:datastoreItem xmlns:ds="http://schemas.openxmlformats.org/officeDocument/2006/customXml" ds:itemID="{A75110BB-CC47-45FC-851B-AC11E2B8A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77</TotalTime>
  <Words>1371</Words>
  <Application>Microsoft Office PowerPoint</Application>
  <PresentationFormat>Breedbeeld</PresentationFormat>
  <Paragraphs>222</Paragraphs>
  <Slides>15</Slides>
  <Notes>10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15</vt:i4>
      </vt:variant>
    </vt:vector>
  </HeadingPairs>
  <TitlesOfParts>
    <vt:vector size="23" baseType="lpstr">
      <vt:lpstr>Arial</vt:lpstr>
      <vt:lpstr>Arial Black</vt:lpstr>
      <vt:lpstr>Calibri</vt:lpstr>
      <vt:lpstr>Söhne</vt:lpstr>
      <vt:lpstr>Trade Gothic W01 Cn 18</vt:lpstr>
      <vt:lpstr>Wingdings</vt:lpstr>
      <vt:lpstr>Thema1</vt:lpstr>
      <vt:lpstr>Kantoorthema</vt:lpstr>
      <vt:lpstr>Leefbare stad</vt:lpstr>
      <vt:lpstr>Vandaag</vt:lpstr>
      <vt:lpstr>1. Formatieve toets</vt:lpstr>
      <vt:lpstr>Stand van zaken</vt:lpstr>
      <vt:lpstr>Opdracht: Analyse van Sportprestaties  </vt:lpstr>
      <vt:lpstr>2. Onderzoeksresultaten en advies</vt:lpstr>
      <vt:lpstr>Kwalitatief tegenover kwantitatief</vt:lpstr>
      <vt:lpstr>Kwantitatief onderzoek</vt:lpstr>
      <vt:lpstr>Kwantitatief analyse</vt:lpstr>
      <vt:lpstr>Cirkeldiagram</vt:lpstr>
      <vt:lpstr>Staafdiagram (gestapeld)</vt:lpstr>
      <vt:lpstr>Kwalitatief onderzoek</vt:lpstr>
      <vt:lpstr>Kwalitatieve analyse</vt:lpstr>
      <vt:lpstr>Conclusie, discussie en aanbevelingen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Leefbare stad</dc:title>
  <dc:creator>Gerjan de Ruiter</dc:creator>
  <cp:lastModifiedBy>Thomas Noordeloos</cp:lastModifiedBy>
  <cp:revision>1</cp:revision>
  <dcterms:created xsi:type="dcterms:W3CDTF">2023-09-27T09:55:39Z</dcterms:created>
  <dcterms:modified xsi:type="dcterms:W3CDTF">2023-09-29T07:32:27Z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